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1" d="100"/>
          <a:sy n="111" d="100"/>
        </p:scale>
        <p:origin x="1008" y="108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EE14-3AF1-4633-B0C4-E937A68AA196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FC0B-A936-4A2F-9E93-9B093432A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EE14-3AF1-4633-B0C4-E937A68AA196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FC0B-A936-4A2F-9E93-9B093432A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EE14-3AF1-4633-B0C4-E937A68AA196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FC0B-A936-4A2F-9E93-9B093432A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EE14-3AF1-4633-B0C4-E937A68AA196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FC0B-A936-4A2F-9E93-9B093432A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EE14-3AF1-4633-B0C4-E937A68AA196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FC0B-A936-4A2F-9E93-9B093432A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EE14-3AF1-4633-B0C4-E937A68AA196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FC0B-A936-4A2F-9E93-9B093432A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EE14-3AF1-4633-B0C4-E937A68AA196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FC0B-A936-4A2F-9E93-9B093432A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EE14-3AF1-4633-B0C4-E937A68AA196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FC0B-A936-4A2F-9E93-9B093432A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EE14-3AF1-4633-B0C4-E937A68AA196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FC0B-A936-4A2F-9E93-9B093432A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EE14-3AF1-4633-B0C4-E937A68AA196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FC0B-A936-4A2F-9E93-9B093432A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EE14-3AF1-4633-B0C4-E937A68AA196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FC0B-A936-4A2F-9E93-9B093432A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7EE14-3AF1-4633-B0C4-E937A68AA196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7FC0B-A936-4A2F-9E93-9B093432A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g110175_generic ppt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" y="152400"/>
            <a:ext cx="8839200" cy="762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00200" y="228600"/>
            <a:ext cx="7122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spc="300" dirty="0" smtClean="0">
                <a:solidFill>
                  <a:schemeClr val="bg1"/>
                </a:solidFill>
                <a:cs typeface="Arial" pitchFamily="34" charset="0"/>
              </a:rPr>
              <a:t>UNDERGRADUATE  RESEARCH  CONFERENCE</a:t>
            </a:r>
            <a:endParaRPr lang="en-US" sz="2400" b="1" spc="300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44854"/>
              </p:ext>
            </p:extLst>
          </p:nvPr>
        </p:nvGraphicFramePr>
        <p:xfrm>
          <a:off x="152400" y="762000"/>
          <a:ext cx="88392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3962400"/>
                <a:gridCol w="3352800"/>
              </a:tblGrid>
              <a:tr h="233310">
                <a:tc>
                  <a:txBody>
                    <a:bodyPr/>
                    <a:lstStyle/>
                    <a:p>
                      <a:pPr lvl="0" algn="r"/>
                      <a:r>
                        <a:rPr lang="en-US" sz="13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12:00</a:t>
                      </a:r>
                      <a:endParaRPr lang="en-US" sz="1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Poster competition: </a:t>
                      </a:r>
                      <a:r>
                        <a:rPr lang="en-US" sz="13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start of judging and </a:t>
                      </a:r>
                      <a:r>
                        <a:rPr lang="en-US" sz="13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public viewing</a:t>
                      </a:r>
                      <a:endParaRPr lang="en-US" sz="1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All are welcome!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3310">
                <a:tc>
                  <a:txBody>
                    <a:bodyPr/>
                    <a:lstStyle/>
                    <a:p>
                      <a:pPr lvl="0" algn="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16:00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Prize ceremony </a:t>
                      </a:r>
                      <a:r>
                        <a:rPr lang="en-US" sz="13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13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13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llowed immediately by</a:t>
                      </a:r>
                      <a:endParaRPr lang="en-US" sz="13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3310">
                <a:tc>
                  <a:txBody>
                    <a:bodyPr/>
                    <a:lstStyle/>
                    <a:p>
                      <a:pPr lvl="0" algn="r"/>
                      <a:endParaRPr lang="en-US" sz="1300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Keynote address: </a:t>
                      </a:r>
                      <a:br>
                        <a:rPr lang="en-US" sz="13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3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“Artificial Intelligence in the 21st Century”</a:t>
                      </a:r>
                      <a:endParaRPr lang="en-US" sz="13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by </a:t>
                      </a:r>
                      <a:r>
                        <a:rPr lang="en-US" sz="13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Professor Doina Precup </a:t>
                      </a:r>
                      <a:br>
                        <a:rPr lang="en-US" sz="13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3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Canada Research Chair in Machine Learning</a:t>
                      </a:r>
                      <a:br>
                        <a:rPr lang="en-US" sz="13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3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School of Computer Science, McGill University</a:t>
                      </a:r>
                      <a:endParaRPr lang="en-US" sz="13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331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solidFill>
                            <a:schemeClr val="bg1"/>
                          </a:solidFill>
                          <a:latin typeface="+mn-lt"/>
                        </a:rPr>
                        <a:t>Thu., Oct. </a:t>
                      </a:r>
                      <a:r>
                        <a:rPr lang="en-US" sz="1300" dirty="0" smtClean="0">
                          <a:solidFill>
                            <a:schemeClr val="bg1"/>
                          </a:solidFill>
                          <a:latin typeface="+mn-lt"/>
                        </a:rPr>
                        <a:t>26, 2017</a:t>
                      </a:r>
                      <a:endParaRPr lang="en-US" sz="130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T w="12700" cmpd="sng">
                      <a:noFill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>
                          <a:solidFill>
                            <a:schemeClr val="bg1"/>
                          </a:solidFill>
                          <a:latin typeface="+mn-lt"/>
                        </a:rPr>
                        <a:t>Arts Building Lobby + Moyse Hall</a:t>
                      </a:r>
                    </a:p>
                  </a:txBody>
                  <a:tcPr>
                    <a:lnT w="12700" cmpd="sng">
                      <a:noFill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solidFill>
                            <a:schemeClr val="bg1"/>
                          </a:solidFill>
                          <a:latin typeface="+mn-lt"/>
                        </a:rPr>
                        <a:t>INFORMATION:   www.mcgill.ca/science</a:t>
                      </a:r>
                      <a:r>
                        <a:rPr lang="en-US" sz="13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endParaRPr lang="en-US" sz="130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T w="12700" cmpd="sng">
                      <a:noFill/>
                    </a:lnT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46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McGill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lastModifiedBy>Victor Chisholm, Mr.</cp:lastModifiedBy>
  <cp:revision>30</cp:revision>
  <cp:lastPrinted>2015-09-30T20:53:46Z</cp:lastPrinted>
  <dcterms:created xsi:type="dcterms:W3CDTF">2011-05-12T14:08:37Z</dcterms:created>
  <dcterms:modified xsi:type="dcterms:W3CDTF">2017-10-19T01:31:18Z</dcterms:modified>
</cp:coreProperties>
</file>