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2"/>
  </p:notesMasterIdLst>
  <p:sldIdLst>
    <p:sldId id="256" r:id="rId3"/>
    <p:sldId id="349" r:id="rId4"/>
    <p:sldId id="352" r:id="rId5"/>
    <p:sldId id="353" r:id="rId6"/>
    <p:sldId id="354" r:id="rId7"/>
    <p:sldId id="351" r:id="rId8"/>
    <p:sldId id="355" r:id="rId9"/>
    <p:sldId id="356" r:id="rId10"/>
    <p:sldId id="35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DAEAA3-AD35-463C-96BA-62A0DF4B0A00}" v="8" dt="2024-08-29T12:39:50.2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ley McCoy, Mr." userId="8f86922e-1f12-4890-91c4-401cdec03303" providerId="ADAL" clId="{1ADAEAA3-AD35-463C-96BA-62A0DF4B0A00}"/>
    <pc:docChg chg="undo custSel addSld delSld modSld sldOrd">
      <pc:chgData name="Wesley McCoy, Mr." userId="8f86922e-1f12-4890-91c4-401cdec03303" providerId="ADAL" clId="{1ADAEAA3-AD35-463C-96BA-62A0DF4B0A00}" dt="2024-08-29T12:44:32.751" v="125" actId="20577"/>
      <pc:docMkLst>
        <pc:docMk/>
      </pc:docMkLst>
      <pc:sldChg chg="modSp mod">
        <pc:chgData name="Wesley McCoy, Mr." userId="8f86922e-1f12-4890-91c4-401cdec03303" providerId="ADAL" clId="{1ADAEAA3-AD35-463C-96BA-62A0DF4B0A00}" dt="2024-08-29T12:44:32.751" v="125" actId="20577"/>
        <pc:sldMkLst>
          <pc:docMk/>
          <pc:sldMk cId="4203636867" sldId="256"/>
        </pc:sldMkLst>
        <pc:spChg chg="mod">
          <ac:chgData name="Wesley McCoy, Mr." userId="8f86922e-1f12-4890-91c4-401cdec03303" providerId="ADAL" clId="{1ADAEAA3-AD35-463C-96BA-62A0DF4B0A00}" dt="2024-08-29T12:44:32.751" v="125" actId="20577"/>
          <ac:spMkLst>
            <pc:docMk/>
            <pc:sldMk cId="4203636867" sldId="256"/>
            <ac:spMk id="2" creationId="{9DD4CC8A-B86F-31A9-9B07-0F4372430404}"/>
          </ac:spMkLst>
        </pc:spChg>
        <pc:spChg chg="mod">
          <ac:chgData name="Wesley McCoy, Mr." userId="8f86922e-1f12-4890-91c4-401cdec03303" providerId="ADAL" clId="{1ADAEAA3-AD35-463C-96BA-62A0DF4B0A00}" dt="2024-08-29T12:41:48.330" v="124" actId="403"/>
          <ac:spMkLst>
            <pc:docMk/>
            <pc:sldMk cId="4203636867" sldId="256"/>
            <ac:spMk id="3" creationId="{90A6EC30-C4BC-E16F-D901-FF8931BFB679}"/>
          </ac:spMkLst>
        </pc:spChg>
      </pc:sldChg>
      <pc:sldChg chg="del">
        <pc:chgData name="Wesley McCoy, Mr." userId="8f86922e-1f12-4890-91c4-401cdec03303" providerId="ADAL" clId="{1ADAEAA3-AD35-463C-96BA-62A0DF4B0A00}" dt="2024-08-29T12:37:00.707" v="0" actId="47"/>
        <pc:sldMkLst>
          <pc:docMk/>
          <pc:sldMk cId="1863433344" sldId="294"/>
        </pc:sldMkLst>
      </pc:sldChg>
      <pc:sldChg chg="del">
        <pc:chgData name="Wesley McCoy, Mr." userId="8f86922e-1f12-4890-91c4-401cdec03303" providerId="ADAL" clId="{1ADAEAA3-AD35-463C-96BA-62A0DF4B0A00}" dt="2024-08-29T12:37:03.829" v="1" actId="47"/>
        <pc:sldMkLst>
          <pc:docMk/>
          <pc:sldMk cId="2507023798" sldId="350"/>
        </pc:sldMkLst>
      </pc:sldChg>
      <pc:sldChg chg="addSp delSp modSp add mod">
        <pc:chgData name="Wesley McCoy, Mr." userId="8f86922e-1f12-4890-91c4-401cdec03303" providerId="ADAL" clId="{1ADAEAA3-AD35-463C-96BA-62A0DF4B0A00}" dt="2024-08-29T12:37:42.218" v="7" actId="1076"/>
        <pc:sldMkLst>
          <pc:docMk/>
          <pc:sldMk cId="3365301279" sldId="352"/>
        </pc:sldMkLst>
        <pc:picChg chg="add mod">
          <ac:chgData name="Wesley McCoy, Mr." userId="8f86922e-1f12-4890-91c4-401cdec03303" providerId="ADAL" clId="{1ADAEAA3-AD35-463C-96BA-62A0DF4B0A00}" dt="2024-08-29T12:37:23.112" v="4"/>
          <ac:picMkLst>
            <pc:docMk/>
            <pc:sldMk cId="3365301279" sldId="352"/>
            <ac:picMk id="2" creationId="{5C2D5093-FED4-3F96-04C3-D817FF2C23FF}"/>
          </ac:picMkLst>
        </pc:picChg>
        <pc:picChg chg="add mod">
          <ac:chgData name="Wesley McCoy, Mr." userId="8f86922e-1f12-4890-91c4-401cdec03303" providerId="ADAL" clId="{1ADAEAA3-AD35-463C-96BA-62A0DF4B0A00}" dt="2024-08-29T12:37:42.218" v="7" actId="1076"/>
          <ac:picMkLst>
            <pc:docMk/>
            <pc:sldMk cId="3365301279" sldId="352"/>
            <ac:picMk id="3" creationId="{17A0968C-C103-8F78-F873-42B886DAE7EC}"/>
          </ac:picMkLst>
        </pc:picChg>
        <pc:picChg chg="add del">
          <ac:chgData name="Wesley McCoy, Mr." userId="8f86922e-1f12-4890-91c4-401cdec03303" providerId="ADAL" clId="{1ADAEAA3-AD35-463C-96BA-62A0DF4B0A00}" dt="2024-08-29T12:37:34.303" v="5" actId="478"/>
          <ac:picMkLst>
            <pc:docMk/>
            <pc:sldMk cId="3365301279" sldId="352"/>
            <ac:picMk id="14" creationId="{C371CDE4-B010-226C-465E-6F4862C603A3}"/>
          </ac:picMkLst>
        </pc:picChg>
      </pc:sldChg>
      <pc:sldChg chg="addSp modSp add mod ord">
        <pc:chgData name="Wesley McCoy, Mr." userId="8f86922e-1f12-4890-91c4-401cdec03303" providerId="ADAL" clId="{1ADAEAA3-AD35-463C-96BA-62A0DF4B0A00}" dt="2024-08-29T12:38:06.829" v="12" actId="1076"/>
        <pc:sldMkLst>
          <pc:docMk/>
          <pc:sldMk cId="4233218009" sldId="353"/>
        </pc:sldMkLst>
        <pc:picChg chg="add mod">
          <ac:chgData name="Wesley McCoy, Mr." userId="8f86922e-1f12-4890-91c4-401cdec03303" providerId="ADAL" clId="{1ADAEAA3-AD35-463C-96BA-62A0DF4B0A00}" dt="2024-08-29T12:38:06.829" v="12" actId="1076"/>
          <ac:picMkLst>
            <pc:docMk/>
            <pc:sldMk cId="4233218009" sldId="353"/>
            <ac:picMk id="2" creationId="{358B474B-1972-F0D3-7299-4A92EB530AB2}"/>
          </ac:picMkLst>
        </pc:picChg>
      </pc:sldChg>
      <pc:sldChg chg="addSp modSp add mod ord">
        <pc:chgData name="Wesley McCoy, Mr." userId="8f86922e-1f12-4890-91c4-401cdec03303" providerId="ADAL" clId="{1ADAEAA3-AD35-463C-96BA-62A0DF4B0A00}" dt="2024-08-29T12:38:29.772" v="17" actId="1076"/>
        <pc:sldMkLst>
          <pc:docMk/>
          <pc:sldMk cId="2621156896" sldId="354"/>
        </pc:sldMkLst>
        <pc:picChg chg="add mod">
          <ac:chgData name="Wesley McCoy, Mr." userId="8f86922e-1f12-4890-91c4-401cdec03303" providerId="ADAL" clId="{1ADAEAA3-AD35-463C-96BA-62A0DF4B0A00}" dt="2024-08-29T12:38:29.772" v="17" actId="1076"/>
          <ac:picMkLst>
            <pc:docMk/>
            <pc:sldMk cId="2621156896" sldId="354"/>
            <ac:picMk id="2" creationId="{C610527E-14F3-497F-2526-423375BCE5F5}"/>
          </ac:picMkLst>
        </pc:picChg>
      </pc:sldChg>
      <pc:sldChg chg="addSp modSp add mod">
        <pc:chgData name="Wesley McCoy, Mr." userId="8f86922e-1f12-4890-91c4-401cdec03303" providerId="ADAL" clId="{1ADAEAA3-AD35-463C-96BA-62A0DF4B0A00}" dt="2024-08-29T12:39:36.180" v="24" actId="1076"/>
        <pc:sldMkLst>
          <pc:docMk/>
          <pc:sldMk cId="1769208864" sldId="355"/>
        </pc:sldMkLst>
        <pc:picChg chg="add mod">
          <ac:chgData name="Wesley McCoy, Mr." userId="8f86922e-1f12-4890-91c4-401cdec03303" providerId="ADAL" clId="{1ADAEAA3-AD35-463C-96BA-62A0DF4B0A00}" dt="2024-08-29T12:39:36.180" v="24" actId="1076"/>
          <ac:picMkLst>
            <pc:docMk/>
            <pc:sldMk cId="1769208864" sldId="355"/>
            <ac:picMk id="2" creationId="{115DD2BC-98DA-D445-7489-1AA674A1CB13}"/>
          </ac:picMkLst>
        </pc:picChg>
      </pc:sldChg>
      <pc:sldChg chg="addSp modSp add mod">
        <pc:chgData name="Wesley McCoy, Mr." userId="8f86922e-1f12-4890-91c4-401cdec03303" providerId="ADAL" clId="{1ADAEAA3-AD35-463C-96BA-62A0DF4B0A00}" dt="2024-08-29T12:39:54.593" v="26" actId="1076"/>
        <pc:sldMkLst>
          <pc:docMk/>
          <pc:sldMk cId="1741160920" sldId="356"/>
        </pc:sldMkLst>
        <pc:picChg chg="add mod">
          <ac:chgData name="Wesley McCoy, Mr." userId="8f86922e-1f12-4890-91c4-401cdec03303" providerId="ADAL" clId="{1ADAEAA3-AD35-463C-96BA-62A0DF4B0A00}" dt="2024-08-29T12:39:54.593" v="26" actId="1076"/>
          <ac:picMkLst>
            <pc:docMk/>
            <pc:sldMk cId="1741160920" sldId="356"/>
            <ac:picMk id="2" creationId="{CD47C0EC-6290-07BC-874B-3AE2DA407B50}"/>
          </ac:picMkLst>
        </pc:picChg>
      </pc:sldChg>
      <pc:sldChg chg="addSp modSp add mod">
        <pc:chgData name="Wesley McCoy, Mr." userId="8f86922e-1f12-4890-91c4-401cdec03303" providerId="ADAL" clId="{1ADAEAA3-AD35-463C-96BA-62A0DF4B0A00}" dt="2024-08-29T12:39:06.917" v="22" actId="1076"/>
        <pc:sldMkLst>
          <pc:docMk/>
          <pc:sldMk cId="3274769717" sldId="357"/>
        </pc:sldMkLst>
        <pc:picChg chg="add mod">
          <ac:chgData name="Wesley McCoy, Mr." userId="8f86922e-1f12-4890-91c4-401cdec03303" providerId="ADAL" clId="{1ADAEAA3-AD35-463C-96BA-62A0DF4B0A00}" dt="2024-08-29T12:39:06.917" v="22" actId="1076"/>
          <ac:picMkLst>
            <pc:docMk/>
            <pc:sldMk cId="3274769717" sldId="357"/>
            <ac:picMk id="2" creationId="{984028C2-CC59-3340-FF57-2648AB5B96F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1406-13E5-418F-A6C9-8E79F72798D1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6AFBF-87E9-41B6-AAED-70A541F632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769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21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625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6436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75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411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71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7672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2750" y="900113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9CE352-9F56-42E2-8BF5-92280AF0C13A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781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3C239-B4A2-AF4D-22C7-7E429A317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51E9A7-6B6A-7590-7BC2-698A742BA3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F71A8-8474-0961-8023-39FF6D4A4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02245-CB9B-098B-24D0-7431530A3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A35F2-9C54-3619-F9C8-D6AA19248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210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8C26E-00AD-1597-0D15-00457FDE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CF021B-E4E5-9059-97C7-7046EDE1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2937A-ED06-4C98-8168-91F56FB8D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8E564-A34D-4784-515F-9F18415E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60028-6114-369E-C5D3-70792F13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8301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5BD9B-BA84-7E9D-C0C1-72D720400E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9F7A4D-8F15-3FF5-655D-626598251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D36665-C571-9E21-E1A4-A456C0C0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3A13-09E2-EF73-33A6-4FD28FAC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AC877-79AA-0497-7C11-014A1DE7F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7672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Re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1143000"/>
            <a:ext cx="10872000" cy="2448000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8000" spc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CA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368" y="3645128"/>
            <a:ext cx="8518525" cy="936000"/>
          </a:xfrm>
        </p:spPr>
        <p:txBody>
          <a:bodyPr lIns="14400" rIns="144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Subtitle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9A6E25-964A-4D03-BA81-2DB239E73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4677440"/>
            <a:ext cx="8518525" cy="597160"/>
          </a:xfrm>
        </p:spPr>
        <p:txBody>
          <a:bodyPr lIns="14400" rIns="14400" anchor="t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 dirty="0"/>
              <a:t>Name of presenter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5274600"/>
            <a:ext cx="4620540" cy="288000"/>
          </a:xfrm>
        </p:spPr>
        <p:txBody>
          <a:bodyPr lIns="14400" rIns="1440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4" name="Graphique 10">
            <a:extLst>
              <a:ext uri="{FF2B5EF4-FFF2-40B4-BE49-F238E27FC236}">
                <a16:creationId xmlns:a16="http://schemas.microsoft.com/office/drawing/2014/main" id="{2744F078-A8FD-2220-BFB6-99A36C6A6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813" y="6064248"/>
            <a:ext cx="3695610" cy="384071"/>
          </a:xfrm>
          <a:prstGeom prst="rect">
            <a:avLst/>
          </a:prstGeom>
        </p:spPr>
      </p:pic>
      <p:sp>
        <p:nvSpPr>
          <p:cNvPr id="6" name="ZoneTexte 13">
            <a:extLst>
              <a:ext uri="{FF2B5EF4-FFF2-40B4-BE49-F238E27FC236}">
                <a16:creationId xmlns:a16="http://schemas.microsoft.com/office/drawing/2014/main" id="{CB8CA583-6804-6CA5-9D9D-2392BD437061}"/>
              </a:ext>
            </a:extLst>
          </p:cNvPr>
          <p:cNvSpPr txBox="1"/>
          <p:nvPr/>
        </p:nvSpPr>
        <p:spPr>
          <a:xfrm>
            <a:off x="9685619" y="5743978"/>
            <a:ext cx="1700787" cy="704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CA" sz="2200" spc="40" baseline="0" noProof="0" dirty="0">
                <a:solidFill>
                  <a:schemeClr val="bg1"/>
                </a:solidFill>
              </a:rPr>
              <a:t>Faculty of </a:t>
            </a:r>
            <a:br>
              <a:rPr lang="en-CA" sz="2200" spc="40" baseline="0" noProof="0" dirty="0">
                <a:solidFill>
                  <a:schemeClr val="bg1"/>
                </a:solidFill>
              </a:rPr>
            </a:br>
            <a:r>
              <a:rPr lang="en-CA" sz="2200" spc="40" baseline="0" noProof="0" dirty="0">
                <a:solidFill>
                  <a:schemeClr val="bg1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88692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Gre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1143000"/>
            <a:ext cx="10872000" cy="2448000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80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368" y="3645128"/>
            <a:ext cx="8518525" cy="936000"/>
          </a:xfrm>
        </p:spPr>
        <p:txBody>
          <a:bodyPr lIns="14400" rIns="144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Subtitle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29A6E25-964A-4D03-BA81-2DB239E73D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8" y="4677440"/>
            <a:ext cx="8518525" cy="597160"/>
          </a:xfrm>
        </p:spPr>
        <p:txBody>
          <a:bodyPr lIns="14400" rIns="14400" anchor="t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Name of presenter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5274600"/>
            <a:ext cx="4620540" cy="288000"/>
          </a:xfrm>
        </p:spPr>
        <p:txBody>
          <a:bodyPr lIns="14400" rIns="1440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pic>
        <p:nvPicPr>
          <p:cNvPr id="4" name="Graphique 10">
            <a:extLst>
              <a:ext uri="{FF2B5EF4-FFF2-40B4-BE49-F238E27FC236}">
                <a16:creationId xmlns:a16="http://schemas.microsoft.com/office/drawing/2014/main" id="{2744F078-A8FD-2220-BFB6-99A36C6A69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813" y="6064248"/>
            <a:ext cx="3695610" cy="384071"/>
          </a:xfrm>
          <a:prstGeom prst="rect">
            <a:avLst/>
          </a:prstGeom>
        </p:spPr>
      </p:pic>
      <p:sp>
        <p:nvSpPr>
          <p:cNvPr id="6" name="ZoneTexte 13">
            <a:extLst>
              <a:ext uri="{FF2B5EF4-FFF2-40B4-BE49-F238E27FC236}">
                <a16:creationId xmlns:a16="http://schemas.microsoft.com/office/drawing/2014/main" id="{CB8CA583-6804-6CA5-9D9D-2392BD437061}"/>
              </a:ext>
            </a:extLst>
          </p:cNvPr>
          <p:cNvSpPr txBox="1"/>
          <p:nvPr/>
        </p:nvSpPr>
        <p:spPr>
          <a:xfrm>
            <a:off x="9685619" y="5743978"/>
            <a:ext cx="1700787" cy="704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CA" sz="2200" spc="40" baseline="0" noProof="0" dirty="0">
                <a:solidFill>
                  <a:schemeClr val="tx1"/>
                </a:solidFill>
              </a:rPr>
              <a:t>Faculty of </a:t>
            </a:r>
            <a:br>
              <a:rPr lang="en-CA" sz="2200" spc="40" baseline="0" noProof="0" dirty="0">
                <a:solidFill>
                  <a:schemeClr val="tx1"/>
                </a:solidFill>
              </a:rPr>
            </a:br>
            <a:r>
              <a:rPr lang="en-CA" sz="2200" spc="40" baseline="0" noProof="0" dirty="0">
                <a:solidFill>
                  <a:schemeClr val="tx1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415349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Grey BG WITH im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1143000"/>
            <a:ext cx="6408000" cy="2448272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80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368" y="3645128"/>
            <a:ext cx="5544000" cy="936000"/>
          </a:xfrm>
        </p:spPr>
        <p:txBody>
          <a:bodyPr lIns="14400" rIns="144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Subtitle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E076A70-3C38-4BFD-AD6C-048AD3D46F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9" y="4677600"/>
            <a:ext cx="5544000" cy="597000"/>
          </a:xfrm>
        </p:spPr>
        <p:txBody>
          <a:bodyPr lIns="14400" rIns="14400" anchor="t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Name of presenter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5274600"/>
            <a:ext cx="5544000" cy="288000"/>
          </a:xfrm>
        </p:spPr>
        <p:txBody>
          <a:bodyPr lIns="14400" rIns="1440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38F37748-755A-4974-9C7E-6F41ACDCA1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91143" y="3427200"/>
            <a:ext cx="4300857" cy="34308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en-CA" dirty="0"/>
              <a:t>Click the icon to add an image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4AC695-38D3-B458-F833-4D843EB01B81}"/>
              </a:ext>
            </a:extLst>
          </p:cNvPr>
          <p:cNvSpPr/>
          <p:nvPr/>
        </p:nvSpPr>
        <p:spPr>
          <a:xfrm>
            <a:off x="7891144" y="-1"/>
            <a:ext cx="4300855" cy="3428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pic>
        <p:nvPicPr>
          <p:cNvPr id="5" name="Image 15">
            <a:extLst>
              <a:ext uri="{FF2B5EF4-FFF2-40B4-BE49-F238E27FC236}">
                <a16:creationId xmlns:a16="http://schemas.microsoft.com/office/drawing/2014/main" id="{53214651-61AA-14CB-CDFF-2F38A52760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3698" r="10114"/>
          <a:stretch/>
        </p:blipFill>
        <p:spPr>
          <a:xfrm>
            <a:off x="10219318" y="0"/>
            <a:ext cx="1972682" cy="2681832"/>
          </a:xfrm>
          <a:prstGeom prst="rect">
            <a:avLst/>
          </a:prstGeom>
        </p:spPr>
      </p:pic>
      <p:pic>
        <p:nvPicPr>
          <p:cNvPr id="7" name="Graphique 4">
            <a:extLst>
              <a:ext uri="{FF2B5EF4-FFF2-40B4-BE49-F238E27FC236}">
                <a16:creationId xmlns:a16="http://schemas.microsoft.com/office/drawing/2014/main" id="{15F74007-EF7C-E125-2100-9E5AA5A696F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813" y="6064248"/>
            <a:ext cx="3695610" cy="384071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7B59E648-C7A1-4376-9ABB-85F79D57F9C2}"/>
              </a:ext>
            </a:extLst>
          </p:cNvPr>
          <p:cNvSpPr txBox="1"/>
          <p:nvPr/>
        </p:nvSpPr>
        <p:spPr>
          <a:xfrm>
            <a:off x="5419273" y="5743978"/>
            <a:ext cx="1700787" cy="70403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CA" sz="2200" spc="40" baseline="0" noProof="0" dirty="0">
                <a:solidFill>
                  <a:schemeClr val="tx1"/>
                </a:solidFill>
              </a:rPr>
              <a:t>Faculty of </a:t>
            </a:r>
            <a:br>
              <a:rPr lang="en-CA" sz="2200" spc="40" baseline="0" noProof="0" dirty="0">
                <a:solidFill>
                  <a:schemeClr val="tx1"/>
                </a:solidFill>
              </a:rPr>
            </a:br>
            <a:r>
              <a:rPr lang="en-CA" sz="2200" spc="40" baseline="0" noProof="0" dirty="0">
                <a:solidFill>
                  <a:schemeClr val="tx1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15040261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page Red BG WITH image + footer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1143000"/>
            <a:ext cx="6408000" cy="2448272"/>
          </a:xfrm>
        </p:spPr>
        <p:txBody>
          <a:bodyPr tIns="0" anchor="b">
            <a:normAutofit/>
          </a:bodyPr>
          <a:lstStyle>
            <a:lvl1pPr algn="l">
              <a:lnSpc>
                <a:spcPct val="80000"/>
              </a:lnSpc>
              <a:defRPr sz="8000" spc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dirty="0"/>
              <a:t>Presentation title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E7F1344-69AA-41D5-BC4B-0D9DCAE3E8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7368" y="3645128"/>
            <a:ext cx="5544000" cy="936000"/>
          </a:xfrm>
        </p:spPr>
        <p:txBody>
          <a:bodyPr lIns="14400" rIns="144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dirty="0"/>
              <a:t>Subtitle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CE076A70-3C38-4BFD-AD6C-048AD3D46FE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369" y="4677600"/>
            <a:ext cx="5544000" cy="597000"/>
          </a:xfrm>
        </p:spPr>
        <p:txBody>
          <a:bodyPr lIns="14400" rIns="14400" anchor="t"/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 dirty="0"/>
              <a:t>Name of presenter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B2420256-DED8-4E9C-A90F-015AC589761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5274600"/>
            <a:ext cx="5544000" cy="288000"/>
          </a:xfrm>
        </p:spPr>
        <p:txBody>
          <a:bodyPr lIns="14400" rIns="14400" anchor="ctr" anchorCtr="0"/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en-CA" dirty="0"/>
              <a:t>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C3D5D8-3435-4CC5-392F-19AF0ACB43FA}"/>
              </a:ext>
            </a:extLst>
          </p:cNvPr>
          <p:cNvSpPr/>
          <p:nvPr userDrawn="1"/>
        </p:nvSpPr>
        <p:spPr>
          <a:xfrm>
            <a:off x="0" y="6186616"/>
            <a:ext cx="4540687" cy="6713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B2D99D-39AE-7978-73EF-4CADA986F426}"/>
              </a:ext>
            </a:extLst>
          </p:cNvPr>
          <p:cNvSpPr/>
          <p:nvPr userDrawn="1"/>
        </p:nvSpPr>
        <p:spPr>
          <a:xfrm>
            <a:off x="4540686" y="6186616"/>
            <a:ext cx="7651313" cy="671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9E9A7597-38BA-4316-7A65-1DB8588AAC50}"/>
              </a:ext>
            </a:extLst>
          </p:cNvPr>
          <p:cNvSpPr txBox="1"/>
          <p:nvPr userDrawn="1"/>
        </p:nvSpPr>
        <p:spPr>
          <a:xfrm>
            <a:off x="4779139" y="6330300"/>
            <a:ext cx="945772" cy="38401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8000"/>
              </a:lnSpc>
            </a:pPr>
            <a:r>
              <a:rPr lang="en-CA" sz="1200" spc="40" baseline="0" noProof="0" dirty="0">
                <a:solidFill>
                  <a:schemeClr val="accent6"/>
                </a:solidFill>
              </a:rPr>
              <a:t>Faculty of </a:t>
            </a:r>
            <a:br>
              <a:rPr lang="en-CA" sz="1200" spc="40" baseline="0" noProof="0" dirty="0">
                <a:solidFill>
                  <a:schemeClr val="accent6"/>
                </a:solidFill>
              </a:rPr>
            </a:br>
            <a:r>
              <a:rPr lang="en-CA" sz="1200" spc="40" baseline="0" noProof="0" dirty="0">
                <a:solidFill>
                  <a:schemeClr val="accent6"/>
                </a:solidFill>
              </a:rPr>
              <a:t>Management</a:t>
            </a:r>
          </a:p>
        </p:txBody>
      </p:sp>
      <p:pic>
        <p:nvPicPr>
          <p:cNvPr id="18" name="Graphique 13">
            <a:extLst>
              <a:ext uri="{FF2B5EF4-FFF2-40B4-BE49-F238E27FC236}">
                <a16:creationId xmlns:a16="http://schemas.microsoft.com/office/drawing/2014/main" id="{3892863F-B321-C310-2A92-CC2BF93479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4813" y="6419088"/>
            <a:ext cx="2251890" cy="234031"/>
          </a:xfrm>
          <a:prstGeom prst="rect">
            <a:avLst/>
          </a:prstGeom>
        </p:spPr>
      </p:pic>
      <p:sp>
        <p:nvSpPr>
          <p:cNvPr id="13" name="Espace réservé pour une image  6">
            <a:extLst>
              <a:ext uri="{FF2B5EF4-FFF2-40B4-BE49-F238E27FC236}">
                <a16:creationId xmlns:a16="http://schemas.microsoft.com/office/drawing/2014/main" id="{38F37748-755A-4974-9C7E-6F41ACDCA16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252800" y="0"/>
            <a:ext cx="4939200" cy="6858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marL="68400" marR="0" lvl="0" indent="-6840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 "/>
              <a:tabLst/>
              <a:defRPr/>
            </a:pPr>
            <a:r>
              <a:rPr lang="en-CA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716608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p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00A80F-CA27-463C-A1CF-7AEECE9FB5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368" y="620688"/>
            <a:ext cx="7128792" cy="4464496"/>
          </a:xfr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dirty="0"/>
              <a:t>Add a message here. Example "Thank you".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51DE2EB-E720-DA52-F9FB-BCAF3A5CE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4673" y="0"/>
            <a:ext cx="2247327" cy="31821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7BBCCE-93FE-D4D0-0588-ED5E78A357D4}"/>
              </a:ext>
            </a:extLst>
          </p:cNvPr>
          <p:cNvSpPr/>
          <p:nvPr userDrawn="1"/>
        </p:nvSpPr>
        <p:spPr>
          <a:xfrm>
            <a:off x="0" y="6186616"/>
            <a:ext cx="9489045" cy="67138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pic>
        <p:nvPicPr>
          <p:cNvPr id="7" name="Graphique 13">
            <a:extLst>
              <a:ext uri="{FF2B5EF4-FFF2-40B4-BE49-F238E27FC236}">
                <a16:creationId xmlns:a16="http://schemas.microsoft.com/office/drawing/2014/main" id="{27F7DFAD-536A-A476-DBBE-851D70067F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4813" y="6419088"/>
            <a:ext cx="2251890" cy="2340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0957CA-CDEA-DA84-92D6-85A41EBFC59F}"/>
              </a:ext>
            </a:extLst>
          </p:cNvPr>
          <p:cNvSpPr/>
          <p:nvPr userDrawn="1"/>
        </p:nvSpPr>
        <p:spPr>
          <a:xfrm>
            <a:off x="9489045" y="6186616"/>
            <a:ext cx="2702955" cy="6713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 dirty="0"/>
          </a:p>
        </p:txBody>
      </p:sp>
      <p:sp>
        <p:nvSpPr>
          <p:cNvPr id="6" name="ZoneTexte 8">
            <a:extLst>
              <a:ext uri="{FF2B5EF4-FFF2-40B4-BE49-F238E27FC236}">
                <a16:creationId xmlns:a16="http://schemas.microsoft.com/office/drawing/2014/main" id="{BB56548F-6865-0EAC-EF21-2488E3D24B8C}"/>
              </a:ext>
            </a:extLst>
          </p:cNvPr>
          <p:cNvSpPr txBox="1"/>
          <p:nvPr userDrawn="1"/>
        </p:nvSpPr>
        <p:spPr>
          <a:xfrm>
            <a:off x="9724322" y="6330300"/>
            <a:ext cx="945772" cy="38401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08000"/>
              </a:lnSpc>
            </a:pPr>
            <a:r>
              <a:rPr lang="en-CA" sz="1200" spc="40" baseline="0" noProof="0" dirty="0">
                <a:solidFill>
                  <a:schemeClr val="accent6"/>
                </a:solidFill>
              </a:rPr>
              <a:t>Faculty of </a:t>
            </a:r>
            <a:br>
              <a:rPr lang="en-CA" sz="1200" spc="40" baseline="0" noProof="0" dirty="0">
                <a:solidFill>
                  <a:schemeClr val="accent6"/>
                </a:solidFill>
              </a:rPr>
            </a:br>
            <a:r>
              <a:rPr lang="en-CA" sz="1200" spc="40" baseline="0" noProof="0" dirty="0">
                <a:solidFill>
                  <a:schemeClr val="accent6"/>
                </a:solidFill>
              </a:rPr>
              <a:t>Management</a:t>
            </a:r>
          </a:p>
        </p:txBody>
      </p:sp>
    </p:spTree>
    <p:extLst>
      <p:ext uri="{BB962C8B-B14F-4D97-AF65-F5344CB8AC3E}">
        <p14:creationId xmlns:p14="http://schemas.microsoft.com/office/powerpoint/2010/main" val="29993687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 userDrawn="1"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0" kern="0" dirty="0">
                <a:solidFill>
                  <a:schemeClr val="bg1"/>
                </a:solidFill>
              </a:rPr>
              <a:t>Section divider </a:t>
            </a:r>
            <a:br>
              <a:rPr lang="en-CA" sz="9600" b="0" kern="0" dirty="0">
                <a:solidFill>
                  <a:schemeClr val="bg1"/>
                </a:solidFill>
              </a:rPr>
            </a:br>
            <a:r>
              <a:rPr lang="en-CA" sz="9600" b="0" kern="0" dirty="0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156886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lling Agen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34D3-8EB7-7790-76BE-AE1D0AF8E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7057264" cy="90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CA" dirty="0"/>
              <a:t>“Content” or “Agenda”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531B8B5C-36AE-49ED-8CBE-90633204D6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1700808"/>
            <a:ext cx="7623862" cy="5400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400">
                <a:solidFill>
                  <a:schemeClr val="bg1"/>
                </a:solidFill>
              </a:defRPr>
            </a:lvl1pPr>
            <a:lvl2pPr marL="230400" indent="0">
              <a:buNone/>
              <a:defRPr/>
            </a:lvl2pPr>
            <a:lvl3pPr marL="439200" indent="0">
              <a:buNone/>
              <a:defRPr/>
            </a:lvl3pPr>
            <a:lvl4pPr marL="622800" indent="0">
              <a:buNone/>
              <a:defRPr/>
            </a:lvl4pPr>
            <a:lvl5pPr marL="802800" indent="0">
              <a:buNone/>
              <a:defRPr/>
            </a:lvl5pPr>
          </a:lstStyle>
          <a:p>
            <a:pPr lvl="0"/>
            <a:r>
              <a:rPr lang="en-CA" dirty="0"/>
              <a:t>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706327"/>
            <a:ext cx="7057264" cy="4392000"/>
          </a:xfrm>
        </p:spPr>
        <p:txBody>
          <a:bodyPr/>
          <a:lstStyle>
            <a:lvl1pPr marL="792000" indent="-504000">
              <a:spcBef>
                <a:spcPts val="2400"/>
              </a:spcBef>
              <a:buClr>
                <a:schemeClr val="accent6"/>
              </a:buClr>
              <a:buSzPct val="100000"/>
              <a:buFont typeface="+mj-lt"/>
              <a:buAutoNum type="arabicPeriod"/>
              <a:defRPr sz="2800" b="0"/>
            </a:lvl1pPr>
            <a:lvl2pPr marL="1224000" indent="-396000"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2400" b="0"/>
            </a:lvl2pPr>
            <a:lvl3pPr>
              <a:defRPr sz="2400"/>
            </a:lvl3pPr>
            <a:lvl4pPr>
              <a:defRPr sz="2000"/>
            </a:lvl4pPr>
            <a:lvl5pPr>
              <a:defRPr sz="2800"/>
            </a:lvl5pPr>
            <a:lvl6pPr>
              <a:defRPr sz="2400"/>
            </a:lvl6pPr>
            <a:lvl7pPr>
              <a:defRPr sz="3200"/>
            </a:lvl7pPr>
            <a:lvl8pPr>
              <a:defRPr sz="2800"/>
            </a:lvl8pPr>
            <a:lvl9pPr>
              <a:defRPr sz="2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E9BFF-E2F9-CE55-BE20-F49CB769B733}"/>
              </a:ext>
            </a:extLst>
          </p:cNvPr>
          <p:cNvSpPr/>
          <p:nvPr userDrawn="1"/>
        </p:nvSpPr>
        <p:spPr>
          <a:xfrm>
            <a:off x="7623863" y="0"/>
            <a:ext cx="45681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algn="ctr">
              <a:spcBef>
                <a:spcPts val="800"/>
              </a:spcBef>
            </a:pPr>
            <a:endParaRPr lang="en-CA" sz="1600" dirty="0">
              <a:latin typeface="+mj-lt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7583D7F-8BF5-91A7-5A1A-6178113049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26401" y="809743"/>
            <a:ext cx="3765787" cy="5238516"/>
          </a:xfrm>
          <a:custGeom>
            <a:avLst/>
            <a:gdLst>
              <a:gd name="connsiteX0" fmla="*/ 457736 w 3765787"/>
              <a:gd name="connsiteY0" fmla="*/ 1554 h 5238516"/>
              <a:gd name="connsiteX1" fmla="*/ 1022065 w 3765787"/>
              <a:gd name="connsiteY1" fmla="*/ 185423 h 5238516"/>
              <a:gd name="connsiteX2" fmla="*/ 2404336 w 3765787"/>
              <a:gd name="connsiteY2" fmla="*/ 1059953 h 5238516"/>
              <a:gd name="connsiteX3" fmla="*/ 3123143 w 3765787"/>
              <a:gd name="connsiteY3" fmla="*/ 1546640 h 5238516"/>
              <a:gd name="connsiteX4" fmla="*/ 3658666 w 3765787"/>
              <a:gd name="connsiteY4" fmla="*/ 2423873 h 5238516"/>
              <a:gd name="connsiteX5" fmla="*/ 3758387 w 3765787"/>
              <a:gd name="connsiteY5" fmla="*/ 3488122 h 5238516"/>
              <a:gd name="connsiteX6" fmla="*/ 3331504 w 3765787"/>
              <a:gd name="connsiteY6" fmla="*/ 4791217 h 5238516"/>
              <a:gd name="connsiteX7" fmla="*/ 2681126 w 3765787"/>
              <a:gd name="connsiteY7" fmla="*/ 5205671 h 5238516"/>
              <a:gd name="connsiteX8" fmla="*/ 1617463 w 3765787"/>
              <a:gd name="connsiteY8" fmla="*/ 4977133 h 5238516"/>
              <a:gd name="connsiteX9" fmla="*/ 727874 w 3765787"/>
              <a:gd name="connsiteY9" fmla="*/ 4399133 h 5238516"/>
              <a:gd name="connsiteX10" fmla="*/ 216623 w 3765787"/>
              <a:gd name="connsiteY10" fmla="*/ 4019332 h 5238516"/>
              <a:gd name="connsiteX11" fmla="*/ 1171 w 3765787"/>
              <a:gd name="connsiteY11" fmla="*/ 3445353 h 5238516"/>
              <a:gd name="connsiteX12" fmla="*/ 1171 w 3765787"/>
              <a:gd name="connsiteY12" fmla="*/ 3099694 h 5238516"/>
              <a:gd name="connsiteX13" fmla="*/ 2 w 3765787"/>
              <a:gd name="connsiteY13" fmla="*/ 436844 h 5238516"/>
              <a:gd name="connsiteX14" fmla="*/ 457736 w 3765787"/>
              <a:gd name="connsiteY14" fmla="*/ 1554 h 5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5787" h="5238516">
                <a:moveTo>
                  <a:pt x="457736" y="1554"/>
                </a:moveTo>
                <a:cubicBezTo>
                  <a:pt x="672238" y="-12922"/>
                  <a:pt x="849235" y="75759"/>
                  <a:pt x="1022065" y="185423"/>
                </a:cubicBezTo>
                <a:cubicBezTo>
                  <a:pt x="1482505" y="477420"/>
                  <a:pt x="1945504" y="765396"/>
                  <a:pt x="2404336" y="1059953"/>
                </a:cubicBezTo>
                <a:cubicBezTo>
                  <a:pt x="2647861" y="1216186"/>
                  <a:pt x="2891022" y="1374248"/>
                  <a:pt x="3123143" y="1546640"/>
                </a:cubicBezTo>
                <a:cubicBezTo>
                  <a:pt x="3416895" y="1764796"/>
                  <a:pt x="3583803" y="2066810"/>
                  <a:pt x="3658666" y="2423873"/>
                </a:cubicBezTo>
                <a:cubicBezTo>
                  <a:pt x="3732287" y="2775236"/>
                  <a:pt x="3786095" y="3129010"/>
                  <a:pt x="3758387" y="3488122"/>
                </a:cubicBezTo>
                <a:cubicBezTo>
                  <a:pt x="3722344" y="3955800"/>
                  <a:pt x="3632494" y="4410538"/>
                  <a:pt x="3331504" y="4791217"/>
                </a:cubicBezTo>
                <a:cubicBezTo>
                  <a:pt x="3164450" y="5002501"/>
                  <a:pt x="2948998" y="5141410"/>
                  <a:pt x="2681126" y="5205671"/>
                </a:cubicBezTo>
                <a:cubicBezTo>
                  <a:pt x="2286704" y="5300275"/>
                  <a:pt x="1942872" y="5180229"/>
                  <a:pt x="1617463" y="4977133"/>
                </a:cubicBezTo>
                <a:cubicBezTo>
                  <a:pt x="1317497" y="4789900"/>
                  <a:pt x="1021114" y="4596746"/>
                  <a:pt x="727874" y="4399133"/>
                </a:cubicBezTo>
                <a:cubicBezTo>
                  <a:pt x="551828" y="4280550"/>
                  <a:pt x="374904" y="4159701"/>
                  <a:pt x="216623" y="4019332"/>
                </a:cubicBezTo>
                <a:cubicBezTo>
                  <a:pt x="50081" y="3871652"/>
                  <a:pt x="4899" y="3665996"/>
                  <a:pt x="1171" y="3445353"/>
                </a:cubicBezTo>
                <a:cubicBezTo>
                  <a:pt x="-730" y="3330206"/>
                  <a:pt x="1171" y="3214913"/>
                  <a:pt x="1171" y="3099694"/>
                </a:cubicBezTo>
                <a:cubicBezTo>
                  <a:pt x="1171" y="2212078"/>
                  <a:pt x="2852" y="1324461"/>
                  <a:pt x="2" y="436844"/>
                </a:cubicBezTo>
                <a:cubicBezTo>
                  <a:pt x="-730" y="208014"/>
                  <a:pt x="202074" y="18880"/>
                  <a:pt x="457736" y="1554"/>
                </a:cubicBezTo>
                <a:close/>
              </a:path>
            </a:pathLst>
          </a:custGeom>
        </p:spPr>
        <p:txBody>
          <a:bodyPr wrap="square" lIns="864000" rIns="864000" bIns="1656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17447-937C-F40D-B6D4-450BD7E9DD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968208" y="6431884"/>
            <a:ext cx="324036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FFED2-0EAC-8DE0-8009-20F741240C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9BC89-77AC-4C1B-9A67-99891C9F89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2" name="Graphique 1">
            <a:extLst>
              <a:ext uri="{FF2B5EF4-FFF2-40B4-BE49-F238E27FC236}">
                <a16:creationId xmlns:a16="http://schemas.microsoft.com/office/drawing/2014/main" id="{57776203-89AA-5163-6E0C-6796B03DB0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06476" y="6442233"/>
            <a:ext cx="1879200" cy="1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3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with page number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534D3-8EB7-7790-76BE-AE1D0AF8E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8640960" cy="90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CA" dirty="0"/>
              <a:t>“Content” or “Agenda”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706327"/>
            <a:ext cx="8640960" cy="4392000"/>
          </a:xfrm>
        </p:spPr>
        <p:txBody>
          <a:bodyPr/>
          <a:lstStyle>
            <a:lvl1pPr marL="720000" indent="-432000">
              <a:spcBef>
                <a:spcPts val="2000"/>
              </a:spcBef>
              <a:buClr>
                <a:schemeClr val="accent6"/>
              </a:buClr>
              <a:buSzPct val="100000"/>
              <a:buFont typeface="+mj-lt"/>
              <a:buAutoNum type="arabicPeriod"/>
              <a:tabLst>
                <a:tab pos="8515350" algn="r"/>
              </a:tabLst>
              <a:defRPr sz="2200" b="1">
                <a:solidFill>
                  <a:schemeClr val="accent6"/>
                </a:solidFill>
              </a:defRPr>
            </a:lvl1pPr>
            <a:lvl2pPr marL="1080000" indent="-324000">
              <a:spcBef>
                <a:spcPts val="600"/>
              </a:spcBef>
              <a:buClr>
                <a:schemeClr val="tx1"/>
              </a:buClr>
              <a:buFont typeface="+mj-lt"/>
              <a:buAutoNum type="arabicPeriod"/>
              <a:tabLst>
                <a:tab pos="8515350" algn="r"/>
              </a:tabLst>
              <a:defRPr sz="1800" b="0"/>
            </a:lvl2pPr>
            <a:lvl3pPr>
              <a:defRPr sz="2400"/>
            </a:lvl3pPr>
            <a:lvl4pPr>
              <a:defRPr sz="2000"/>
            </a:lvl4pPr>
            <a:lvl5pPr>
              <a:defRPr sz="2800"/>
            </a:lvl5pPr>
            <a:lvl6pPr>
              <a:defRPr sz="2400"/>
            </a:lvl6pPr>
            <a:lvl7pPr>
              <a:defRPr sz="3200"/>
            </a:lvl7pPr>
            <a:lvl8pPr>
              <a:defRPr sz="2800"/>
            </a:lvl8pPr>
            <a:lvl9pPr>
              <a:defRPr sz="2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25BE3D58-02C7-9432-9A14-9DDC5ED536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4673" y="0"/>
            <a:ext cx="2247327" cy="318211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17447-937C-F40D-B6D4-450BD7E9DDA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968208" y="6431884"/>
            <a:ext cx="3240360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2FFED2-0EAC-8DE0-8009-20F741240C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B79BC89-77AC-4C1B-9A67-99891C9F89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2" name="Graphique 1">
            <a:extLst>
              <a:ext uri="{FF2B5EF4-FFF2-40B4-BE49-F238E27FC236}">
                <a16:creationId xmlns:a16="http://schemas.microsoft.com/office/drawing/2014/main" id="{57776203-89AA-5163-6E0C-6796B03DB0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476" y="6442233"/>
            <a:ext cx="1879200" cy="19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3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09129-E4BF-FCFB-D453-CC2A2F3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209FD-E7BC-5383-4AAB-924E6444E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A3C641-BBFF-1D27-9626-176F8C720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2D321-69D4-0E40-5F87-C1C95F05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F07AC-D82C-EE15-42AE-2D8838E1D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565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urgundy Section divi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1700808"/>
            <a:ext cx="8928000" cy="216024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spc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3933224"/>
            <a:ext cx="8951168" cy="503888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Section subtitle</a:t>
            </a: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89DE36E6-D672-D2A8-0B36-64B418800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4673" y="0"/>
            <a:ext cx="2247327" cy="318211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74314-58C4-5518-21EE-EA538A821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00538-A04F-BB7C-A20B-63D9F4CD9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9BC89-77AC-4C1B-9A67-99891C9F89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4" name="Graphique 13">
            <a:extLst>
              <a:ext uri="{FF2B5EF4-FFF2-40B4-BE49-F238E27FC236}">
                <a16:creationId xmlns:a16="http://schemas.microsoft.com/office/drawing/2014/main" id="{864F8802-D112-1718-2777-04BF7306A4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076" y="6442608"/>
            <a:ext cx="1872000" cy="1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ark charcoal Section divi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A8FE17-C317-4959-BF34-0C19774A2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1700808"/>
            <a:ext cx="8928000" cy="216024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8000" spc="0"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E48DC7-507A-40DD-AD95-27706BEEE1B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3933224"/>
            <a:ext cx="8951168" cy="503888"/>
          </a:xfrm>
        </p:spPr>
        <p:txBody>
          <a:bodyPr lIns="36000" rIns="36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dirty="0"/>
              <a:t>Section subtitle</a:t>
            </a: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89DE36E6-D672-D2A8-0B36-64B4188005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44673" y="0"/>
            <a:ext cx="2247327" cy="3182112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574314-58C4-5518-21EE-EA538A821B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00538-A04F-BB7C-A20B-63D9F4CD98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9BC89-77AC-4C1B-9A67-99891C9F898C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6" name="Graphique 13">
            <a:extLst>
              <a:ext uri="{FF2B5EF4-FFF2-40B4-BE49-F238E27FC236}">
                <a16:creationId xmlns:a16="http://schemas.microsoft.com/office/drawing/2014/main" id="{9F9ADF79-8465-A2C7-2224-D50ADEE516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0076" y="6442608"/>
            <a:ext cx="1872000" cy="19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8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sic flexible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0" kern="0" dirty="0">
                <a:solidFill>
                  <a:schemeClr val="bg1"/>
                </a:solidFill>
              </a:rPr>
              <a:t>Basic flexible</a:t>
            </a:r>
            <a:br>
              <a:rPr lang="en-CA" sz="9600" b="0" kern="0" dirty="0">
                <a:solidFill>
                  <a:schemeClr val="bg1"/>
                </a:solidFill>
              </a:rPr>
            </a:br>
            <a:r>
              <a:rPr lang="en-CA" sz="9600" b="0" kern="0" dirty="0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380019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Click to add a headline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46406D6D-B177-495A-9FD3-1C4B82B399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6792"/>
            <a:ext cx="11376000" cy="4320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 for paragraph title</a:t>
            </a:r>
          </a:p>
          <a:p>
            <a:pPr lvl="7"/>
            <a:r>
              <a:rPr lang="en-CA" dirty="0"/>
              <a:t>Eighth level for a second text option without bullet</a:t>
            </a:r>
          </a:p>
          <a:p>
            <a:pPr lvl="8"/>
            <a:r>
              <a:rPr lang="en-CA" dirty="0"/>
              <a:t>Ninth level (same as third level)</a:t>
            </a:r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E0104BE7-7BF4-47EC-B958-74FABD4C27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6568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/>
              <a:t>Click to add a headline</a:t>
            </a: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1F498319-96BF-93D8-BEEE-856605E58A7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7192"/>
            <a:ext cx="11376000" cy="3600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  <a:lvl9pPr>
              <a:defRPr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 for paragraph title</a:t>
            </a:r>
          </a:p>
          <a:p>
            <a:pPr lvl="7"/>
            <a:r>
              <a:rPr lang="en-CA" dirty="0"/>
              <a:t>Eighth level for a second text option without bullet</a:t>
            </a:r>
          </a:p>
          <a:p>
            <a:pPr lvl="8"/>
            <a:r>
              <a:rPr lang="en-CA" dirty="0"/>
              <a:t>Ninth level (same as third level)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9599C222-57DF-8AC7-646F-0F0D63505D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13" name="Espace réservé du texte 15">
            <a:extLst>
              <a:ext uri="{FF2B5EF4-FFF2-40B4-BE49-F238E27FC236}">
                <a16:creationId xmlns:a16="http://schemas.microsoft.com/office/drawing/2014/main" id="{3E3F2CED-A9AC-42FE-939D-0B4D19E0A3E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20CA1-C3AF-4A71-B1D0-9D2B3A59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026F6-62A1-40EE-BA2B-70B59B0A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938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AB282-F5F0-41B8-AC2A-AD2173D0F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E5BA4D69-193C-6F31-6878-98C0A02DE8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DE5FB89C-CDAD-2D88-9C27-525A265FA54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E54B11-7D7A-4E79-AEF6-377D4C34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A22FCA-DBCF-4AB6-98D5-8152DEB1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241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FAB282-F5F0-41B8-AC2A-AD2173D0F0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9FC24A59-05F4-94B2-3BD6-5A48173410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79ED5FBE-3755-1C60-2A8A-96E2BD6561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6C156FCE-A95B-5D27-BE31-F5142FB241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5E54B11-7D7A-4E79-AEF6-377D4C34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A22FCA-DBCF-4AB6-98D5-8152DEB17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9188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5042206D-9BB0-BF68-A96E-2387F70AEC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512712C5-BE52-C5FF-6522-C29D52889E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44365B8-62BF-4AF3-B40A-D679FF66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90B53-65A7-4B23-8A92-6DBD101E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01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2090B53-65A7-4B23-8A92-6DBD101E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5" name="Connecteur droit 24">
            <a:extLst>
              <a:ext uri="{FF2B5EF4-FFF2-40B4-BE49-F238E27FC236}">
                <a16:creationId xmlns:a16="http://schemas.microsoft.com/office/drawing/2014/main" id="{4C711513-4997-0E87-0285-6B4F5F1F4801}"/>
              </a:ext>
            </a:extLst>
          </p:cNvPr>
          <p:cNvCxnSpPr>
            <a:cxnSpLocks/>
          </p:cNvCxnSpPr>
          <p:nvPr userDrawn="1"/>
        </p:nvCxnSpPr>
        <p:spPr>
          <a:xfrm>
            <a:off x="-312712" y="155679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Connecteur droit 25">
            <a:extLst>
              <a:ext uri="{FF2B5EF4-FFF2-40B4-BE49-F238E27FC236}">
                <a16:creationId xmlns:a16="http://schemas.microsoft.com/office/drawing/2014/main" id="{8FE01E73-8DE4-594D-E3D0-2EBAFE926496}"/>
              </a:ext>
            </a:extLst>
          </p:cNvPr>
          <p:cNvCxnSpPr>
            <a:cxnSpLocks/>
          </p:cNvCxnSpPr>
          <p:nvPr userDrawn="1"/>
        </p:nvCxnSpPr>
        <p:spPr>
          <a:xfrm>
            <a:off x="-312712" y="623731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necteur droit 26">
            <a:extLst>
              <a:ext uri="{FF2B5EF4-FFF2-40B4-BE49-F238E27FC236}">
                <a16:creationId xmlns:a16="http://schemas.microsoft.com/office/drawing/2014/main" id="{1B1B41BD-B87F-8C47-BF6A-EE60997AFF6A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155679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27">
            <a:extLst>
              <a:ext uri="{FF2B5EF4-FFF2-40B4-BE49-F238E27FC236}">
                <a16:creationId xmlns:a16="http://schemas.microsoft.com/office/drawing/2014/main" id="{0AB0D16C-641F-34AC-3BF3-1EE94612F65A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623731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28">
            <a:extLst>
              <a:ext uri="{FF2B5EF4-FFF2-40B4-BE49-F238E27FC236}">
                <a16:creationId xmlns:a16="http://schemas.microsoft.com/office/drawing/2014/main" id="{E2702BAD-CE7A-8D33-2089-7841038B1B8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368" y="-315416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29">
            <a:extLst>
              <a:ext uri="{FF2B5EF4-FFF2-40B4-BE49-F238E27FC236}">
                <a16:creationId xmlns:a16="http://schemas.microsoft.com/office/drawing/2014/main" id="{7A7E67C3-8B28-AA8E-5AE0-5AA0EF7F4474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84632" y="-315416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30">
            <a:extLst>
              <a:ext uri="{FF2B5EF4-FFF2-40B4-BE49-F238E27FC236}">
                <a16:creationId xmlns:a16="http://schemas.microsoft.com/office/drawing/2014/main" id="{06F3805E-610F-0BBE-01DA-76747D723E64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368" y="7029424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31">
            <a:extLst>
              <a:ext uri="{FF2B5EF4-FFF2-40B4-BE49-F238E27FC236}">
                <a16:creationId xmlns:a16="http://schemas.microsoft.com/office/drawing/2014/main" id="{8C8968A4-BF29-4510-9A89-50C65E03A19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84632" y="6957392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8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blocks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0" kern="0" dirty="0">
                <a:solidFill>
                  <a:schemeClr val="bg1"/>
                </a:solidFill>
              </a:rPr>
              <a:t>Vertical blocks layouts</a:t>
            </a:r>
          </a:p>
        </p:txBody>
      </p:sp>
    </p:spTree>
    <p:extLst>
      <p:ext uri="{BB962C8B-B14F-4D97-AF65-F5344CB8AC3E}">
        <p14:creationId xmlns:p14="http://schemas.microsoft.com/office/powerpoint/2010/main" val="122473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D69D6-2B1F-4E40-1AA8-923BC97F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33D62-6816-582F-82C0-2B2944FC7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4CCA6-47A0-C2C8-820C-0759DA341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541-AFE8-4A03-C4A9-B55130CF2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2162A-02ED-0DFA-A2E0-CD95D83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96647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EEFB-8B4B-CF71-E757-D7BF64658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A72D2837-D74B-E722-2610-51EA6EA16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39AC7-EAF5-4C9E-993D-49E1663DD5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368" y="1556792"/>
            <a:ext cx="5472000" cy="432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3351F-1BEC-4C84-A807-8E41584350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1368" y="1556792"/>
            <a:ext cx="5472000" cy="432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C916AAD-680F-BF2C-F24B-DB1C416661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79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blocks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315E0-A365-536C-82F0-BEDDE5C53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A3925895-8724-A4A3-1588-42DBE4A812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39AC7-EAF5-4C9E-993D-49E1663DD5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368" y="1556792"/>
            <a:ext cx="5472000" cy="360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3351F-1BEC-4C84-A807-8E41584350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1368" y="1556792"/>
            <a:ext cx="5472000" cy="3600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E4EEEF50-BBB2-9677-BCC5-AA5210E1EDC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66F684FC-CD2A-F283-1B2D-0F0518A0C24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289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block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F5ED2A1-821D-4F85-FE7D-1914318F5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6BF82CC9-F328-E1FE-23E8-2AAEA7C6E0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7194"/>
            <a:ext cx="5472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81E0A-BAF4-4374-A6C2-E66581939F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2349280"/>
            <a:ext cx="5472000" cy="352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1368" y="1557194"/>
            <a:ext cx="5472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11C11D-2FD8-4667-8F0A-787773D24C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1368" y="2349280"/>
            <a:ext cx="5472000" cy="352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31BF9748-AC01-B190-8A14-743A7956B9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0038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ertical blocks with titl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A7FD3B-9CAD-A397-5CFB-D481C69746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3AE25E61-C2D0-C45A-D8D0-015B790D75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7112"/>
            <a:ext cx="5472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8691E68E-2E3D-42CF-A79A-9CE7951D0D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2349200"/>
            <a:ext cx="5472000" cy="280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1368" y="1557112"/>
            <a:ext cx="5472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4CFB31AC-FF7D-43E0-B0BB-BA55451F0B77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1368" y="2349200"/>
            <a:ext cx="5472000" cy="280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55C1513F-EB74-08D9-6306-833A62354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10" name="Espace réservé du texte 15">
            <a:extLst>
              <a:ext uri="{FF2B5EF4-FFF2-40B4-BE49-F238E27FC236}">
                <a16:creationId xmlns:a16="http://schemas.microsoft.com/office/drawing/2014/main" id="{5E9155AD-C765-2F12-0371-7E1F9F7E3D5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6B106F8C-CBDD-4794-9C1C-DECF6302D3C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5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EEFB-8B4B-CF71-E757-D7BF64658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A72D2837-D74B-E722-2610-51EA6EA16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351CA24-905D-DF30-513A-AD2F06D18C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1556792"/>
            <a:ext cx="3600000" cy="432048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A511875-A76B-A6F7-5BC1-0527EC7E3DE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295368" y="1556792"/>
            <a:ext cx="3600000" cy="432048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DD27175B-03B6-524A-5529-ECD0125D74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3369" y="1556792"/>
            <a:ext cx="3600000" cy="432048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C916AAD-680F-BF2C-F24B-DB1C416661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60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blocks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2EEFB-8B4B-CF71-E757-D7BF64658F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A72D2837-D74B-E722-2610-51EA6EA16D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1351CA24-905D-DF30-513A-AD2F06D18C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1556792"/>
            <a:ext cx="3600000" cy="3600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2" name="Espace réservé du contenu 5">
            <a:extLst>
              <a:ext uri="{FF2B5EF4-FFF2-40B4-BE49-F238E27FC236}">
                <a16:creationId xmlns:a16="http://schemas.microsoft.com/office/drawing/2014/main" id="{AA511875-A76B-A6F7-5BC1-0527EC7E3DE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295368" y="1556792"/>
            <a:ext cx="3600000" cy="3600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DD27175B-03B6-524A-5529-ECD0125D743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3369" y="1556792"/>
            <a:ext cx="3600000" cy="3600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79CD4FA5-DE53-8A10-823C-911889EABE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3" name="Espace réservé du texte 15">
            <a:extLst>
              <a:ext uri="{FF2B5EF4-FFF2-40B4-BE49-F238E27FC236}">
                <a16:creationId xmlns:a16="http://schemas.microsoft.com/office/drawing/2014/main" id="{BD7CF74F-3BDD-09F4-E34C-5FEBDC44AE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38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block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63370A2E-7D8E-83D9-3707-59B4DDABE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6792"/>
            <a:ext cx="3600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81E0A-BAF4-4374-A6C2-E66581939F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2349272"/>
            <a:ext cx="3600000" cy="352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95368" y="1556792"/>
            <a:ext cx="3600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11C11D-2FD8-4667-8F0A-787773D24C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295368" y="2349272"/>
            <a:ext cx="3600000" cy="352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3369" y="1556792"/>
            <a:ext cx="3600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BC99F125-089A-40B1-9067-CFE956C090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3369" y="2349272"/>
            <a:ext cx="3600000" cy="352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8D2EE7AB-4421-0EE3-2347-043D1D2212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306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blocks with titl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A9D4F36B-0A9A-2F20-F810-BA8F9FBA69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6792"/>
            <a:ext cx="3600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7" name="Espace réservé du contenu 3">
            <a:extLst>
              <a:ext uri="{FF2B5EF4-FFF2-40B4-BE49-F238E27FC236}">
                <a16:creationId xmlns:a16="http://schemas.microsoft.com/office/drawing/2014/main" id="{7C19CCAF-BE7D-444A-8D81-63183F96B0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2348880"/>
            <a:ext cx="3600000" cy="280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295368" y="1556792"/>
            <a:ext cx="3600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20" name="Espace réservé du contenu 5">
            <a:extLst>
              <a:ext uri="{FF2B5EF4-FFF2-40B4-BE49-F238E27FC236}">
                <a16:creationId xmlns:a16="http://schemas.microsoft.com/office/drawing/2014/main" id="{6B3F0B48-89E7-4881-8688-407E637EB93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295368" y="2348880"/>
            <a:ext cx="3600000" cy="280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77C7C575-0C51-4F12-B244-19219E0ABE6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3369" y="1556792"/>
            <a:ext cx="3600000" cy="648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22" name="Espace réservé du contenu 5">
            <a:extLst>
              <a:ext uri="{FF2B5EF4-FFF2-40B4-BE49-F238E27FC236}">
                <a16:creationId xmlns:a16="http://schemas.microsoft.com/office/drawing/2014/main" id="{B56884AC-1939-40B3-84FC-AAA22B62BB45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3369" y="2348880"/>
            <a:ext cx="3600000" cy="2808000"/>
          </a:xfrm>
        </p:spPr>
        <p:txBody>
          <a:bodyPr lIns="144000" tIns="72000" rIns="144000" bIns="72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  <a:lvl6pPr>
              <a:defRPr sz="1600"/>
            </a:lvl6pPr>
            <a:lvl7pPr>
              <a:defRPr sz="2000"/>
            </a:lvl7pPr>
            <a:lvl8pPr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99DFB5AA-D8E5-D49B-7B18-384D3A9CC0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037E06FA-DB41-875F-0BC2-BB77123DEA6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34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vertical block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63370A2E-7D8E-83D9-3707-59B4DDABE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5681E0A-BAF4-4374-A6C2-E66581939F9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04631" y="1569600"/>
            <a:ext cx="3204000" cy="3096000"/>
          </a:xfrm>
        </p:spPr>
        <p:txBody>
          <a:bodyPr lIns="144000" tIns="72000" rIns="1440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DA67C-BCA8-E966-6A0E-9629452B2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631" y="4797272"/>
            <a:ext cx="3204000" cy="10800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144000" indent="-144000">
              <a:spcBef>
                <a:spcPts val="100"/>
              </a:spcBef>
              <a:defRPr sz="1200"/>
            </a:lvl2pPr>
            <a:lvl3pPr marL="270000" indent="-108000"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050"/>
            </a:lvl4pPr>
            <a:lvl5pPr>
              <a:defRPr sz="1200"/>
            </a:lvl5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811C11D-2FD8-4667-8F0A-787773D24C4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4494000" y="1569600"/>
            <a:ext cx="3204000" cy="3096000"/>
          </a:xfrm>
        </p:spPr>
        <p:txBody>
          <a:bodyPr lIns="144000" tIns="72000" rIns="1440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3E3A483-35A7-D6AE-32CF-F4E6A5522A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4000" y="4797272"/>
            <a:ext cx="3204000" cy="10800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144000" indent="-144000">
              <a:spcBef>
                <a:spcPts val="100"/>
              </a:spcBef>
              <a:defRPr sz="1200"/>
            </a:lvl2pPr>
            <a:lvl3pPr marL="270000" indent="-108000"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050"/>
            </a:lvl4pPr>
            <a:lvl5pPr>
              <a:defRPr sz="1200"/>
            </a:lvl5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BC99F125-089A-40B1-9067-CFE956C0905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83369" y="1569600"/>
            <a:ext cx="3204000" cy="3096000"/>
          </a:xfrm>
        </p:spPr>
        <p:txBody>
          <a:bodyPr lIns="144000" tIns="72000" rIns="144000" bIns="7200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400"/>
            </a:lvl6pPr>
            <a:lvl7pPr>
              <a:defRPr sz="1800"/>
            </a:lvl7pPr>
            <a:lvl8pPr>
              <a:defRPr sz="1600"/>
            </a:lvl8pPr>
            <a:lvl9pPr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30ECE13-9AA7-B012-C3F2-CA4A56D6CD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369" y="4797272"/>
            <a:ext cx="3204000" cy="10800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144000" indent="-144000">
              <a:spcBef>
                <a:spcPts val="100"/>
              </a:spcBef>
              <a:defRPr sz="1200"/>
            </a:lvl2pPr>
            <a:lvl3pPr marL="270000" indent="-108000"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050"/>
            </a:lvl4pPr>
            <a:lvl5pPr>
              <a:defRPr sz="1200"/>
            </a:lvl5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8D2EE7AB-4421-0EE3-2347-043D1D2212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50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rizontal blocks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0" kern="0" dirty="0">
                <a:solidFill>
                  <a:schemeClr val="bg1"/>
                </a:solidFill>
              </a:rPr>
              <a:t>Horizontal blocks layouts</a:t>
            </a:r>
          </a:p>
        </p:txBody>
      </p:sp>
    </p:spTree>
    <p:extLst>
      <p:ext uri="{BB962C8B-B14F-4D97-AF65-F5344CB8AC3E}">
        <p14:creationId xmlns:p14="http://schemas.microsoft.com/office/powerpoint/2010/main" val="219092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85D9-4367-A501-DCF4-AA56BF8C8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0A4E4-60FC-1DE4-EE30-F8C311C207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0D73F-AD41-0173-B77B-A95CB77E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8270C9-4998-C28E-6D66-124F2C236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1BD9F-A235-51F7-601C-3120ACD3F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6D4C4-4F33-3FAD-A219-E634D5BB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3523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27F075-93FA-445E-91A2-E7D873B5D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0782D32B-E80E-5C64-A17F-C6DEFB97F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839AC7-EAF5-4C9E-993D-49E1663DD50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07368" y="1556792"/>
            <a:ext cx="11376000" cy="2052000"/>
          </a:xfrm>
        </p:spPr>
        <p:txBody>
          <a:bodyPr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DC3351F-1BEC-4C84-A807-8E415843504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3825272"/>
            <a:ext cx="11376000" cy="2052000"/>
          </a:xfrm>
        </p:spPr>
        <p:txBody>
          <a:bodyPr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1B4B354B-CE48-76E8-1C67-9FE9D0B40E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273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blocks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5927F075-93FA-445E-91A2-E7D873B5DA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1D17D6BA-BBC9-F6BA-0177-5CE7171A4F3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9A098DB1-D480-4326-9C4F-AC9060DE3FB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07368" y="1556792"/>
            <a:ext cx="11376000" cy="1692000"/>
          </a:xfrm>
        </p:spPr>
        <p:txBody>
          <a:bodyPr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3" name="Espace réservé du contenu 3">
            <a:extLst>
              <a:ext uri="{FF2B5EF4-FFF2-40B4-BE49-F238E27FC236}">
                <a16:creationId xmlns:a16="http://schemas.microsoft.com/office/drawing/2014/main" id="{1E2ED851-05F6-48C9-9372-A3AD8C5D757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07368" y="3465192"/>
            <a:ext cx="11376000" cy="1692000"/>
          </a:xfrm>
        </p:spPr>
        <p:txBody>
          <a:bodyPr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200"/>
              </a:spcBef>
              <a:defRPr sz="1800"/>
            </a:lvl8pPr>
            <a:lvl9pPr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722B6BBE-2A78-009C-39F5-7CDAD5A536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4" name="Espace réservé du texte 15">
            <a:extLst>
              <a:ext uri="{FF2B5EF4-FFF2-40B4-BE49-F238E27FC236}">
                <a16:creationId xmlns:a16="http://schemas.microsoft.com/office/drawing/2014/main" id="{53420907-EA80-8B4D-8AF0-49F90E4D49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82EA64-DB26-40C0-BF90-8172C46E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24D4DAD-6F2E-4685-8609-223D963C3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0086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block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C12A3DF0-4B24-1300-3BD4-E6835D13CF5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7040"/>
            <a:ext cx="2160239" cy="2052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50430F6-705C-4985-A5C8-AB3D14C622B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784632" y="1557040"/>
            <a:ext cx="9000000" cy="2052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7368" y="3825272"/>
            <a:ext cx="2160239" cy="2052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89F6F5A6-0E40-4D6A-BB0A-30C768F28A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84632" y="3824776"/>
            <a:ext cx="9000000" cy="2052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9F56999A-DEC8-9438-B2A9-5467ECE4E0D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7944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orizontal blocks with title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3EAC56AC-F809-CB05-71F8-54590D5817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7000"/>
            <a:ext cx="2160239" cy="1692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C7205B7B-FE7F-4B27-A94B-DDB27CA7DA1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783368" y="1557000"/>
            <a:ext cx="9000000" cy="1692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7368" y="3465192"/>
            <a:ext cx="2160239" cy="1692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3A08E13-B733-4E36-83F8-7DD96248436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83368" y="3465192"/>
            <a:ext cx="9000000" cy="1692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200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100"/>
              </a:spcBef>
              <a:defRPr sz="1400"/>
            </a:lvl4pPr>
            <a:lvl5pPr>
              <a:spcBef>
                <a:spcPts val="800"/>
              </a:spcBef>
              <a:defRPr sz="1800"/>
            </a:lvl5pPr>
            <a:lvl6pPr>
              <a:spcBef>
                <a:spcPts val="200"/>
              </a:spcBef>
              <a:defRPr sz="1600"/>
            </a:lvl6pPr>
            <a:lvl7pPr>
              <a:spcBef>
                <a:spcPts val="1000"/>
              </a:spcBef>
              <a:defRPr sz="2000"/>
            </a:lvl7pPr>
            <a:lvl8pPr>
              <a:spcBef>
                <a:spcPts val="400"/>
              </a:spcBef>
              <a:defRPr sz="1800"/>
            </a:lvl8pPr>
            <a:lvl9pPr>
              <a:spcBef>
                <a:spcPts val="200"/>
              </a:spcBef>
              <a:defRPr sz="16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28B60726-C3A0-2C30-0DF6-13E0577C0D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FE63AB8C-4408-432E-B4F1-EDFB80F7530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6613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zontal block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0719F2DE-95DC-57DD-6A52-DA5A89E607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6952"/>
            <a:ext cx="2160239" cy="1296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C292B81-F224-4DDD-A3C4-86594E361A10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783368" y="1556952"/>
            <a:ext cx="9000000" cy="1296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7368" y="3069112"/>
            <a:ext cx="2160239" cy="1296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8" name="Espace réservé du contenu 3">
            <a:extLst>
              <a:ext uri="{FF2B5EF4-FFF2-40B4-BE49-F238E27FC236}">
                <a16:creationId xmlns:a16="http://schemas.microsoft.com/office/drawing/2014/main" id="{CC22BD7E-04AB-48F2-AA92-7C0F16D8709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783368" y="3069112"/>
            <a:ext cx="9000000" cy="1296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835A465-CFFA-4991-A2EA-72DC1A77B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581272"/>
            <a:ext cx="2160239" cy="1296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9" name="Espace réservé du contenu 3">
            <a:extLst>
              <a:ext uri="{FF2B5EF4-FFF2-40B4-BE49-F238E27FC236}">
                <a16:creationId xmlns:a16="http://schemas.microsoft.com/office/drawing/2014/main" id="{50590C58-6D36-4980-9BBE-2B573F4FE24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783368" y="4581272"/>
            <a:ext cx="9000000" cy="1296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007B2D64-6DD6-5A41-4FE7-2F1AFCF347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047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orizontal blocks with title 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128CD-B9EF-438B-BBE1-5CA0496A87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098324E9-4E20-0362-44B4-F160BB09A9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731120-C761-4510-A666-83FBDA34A44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484784"/>
            <a:ext cx="2160239" cy="1080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8DF61F7D-B5DA-4F55-922C-90B6A0DBAC0D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2783368" y="1484784"/>
            <a:ext cx="9000000" cy="1080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B165FA6-4D47-4E83-B2A8-A2B4EF1792E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07368" y="2780928"/>
            <a:ext cx="2160239" cy="1080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23" name="Espace réservé du contenu 3">
            <a:extLst>
              <a:ext uri="{FF2B5EF4-FFF2-40B4-BE49-F238E27FC236}">
                <a16:creationId xmlns:a16="http://schemas.microsoft.com/office/drawing/2014/main" id="{1EECBF21-CB85-4DF3-ABFB-660CD86CDCCE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2783368" y="2780928"/>
            <a:ext cx="9000000" cy="1080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5835A465-CFFA-4991-A2EA-72DC1A77B1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4077072"/>
            <a:ext cx="2160239" cy="1080000"/>
          </a:xfrm>
          <a:prstGeom prst="rect">
            <a:avLst/>
          </a:prstGeom>
          <a:solidFill>
            <a:schemeClr val="tx2"/>
          </a:solidFill>
        </p:spPr>
        <p:txBody>
          <a:bodyPr lIns="144000" tIns="72000" rIns="144000" bIns="72000" anchor="t" anchorCtr="0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BEADB026-6D9F-4CEC-B94B-5FD514B0AB4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2783368" y="4077072"/>
            <a:ext cx="9000000" cy="1080000"/>
          </a:xfrm>
          <a:prstGeom prst="rect">
            <a:avLst/>
          </a:prstGeom>
          <a:solidFill>
            <a:schemeClr val="bg2"/>
          </a:solidFill>
        </p:spPr>
        <p:txBody>
          <a:bodyPr lIns="216000" tIns="72000" rIns="216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FC3AE7D6-B00E-1C34-D7DC-37B20D5623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D3AF63E6-977D-07A0-5AD6-F9D38F231A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2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s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n-CA" sz="9600" b="0" kern="0" dirty="0">
                <a:solidFill>
                  <a:schemeClr val="bg1"/>
                </a:solidFill>
              </a:rPr>
              <a:t>Layouts </a:t>
            </a:r>
            <a:br>
              <a:rPr lang="en-CA" sz="9600" b="0" kern="0" dirty="0">
                <a:solidFill>
                  <a:schemeClr val="bg1"/>
                </a:solidFill>
              </a:rPr>
            </a:br>
            <a:r>
              <a:rPr lang="en-CA" sz="9600" b="0" kern="0" dirty="0">
                <a:solidFill>
                  <a:schemeClr val="bg1"/>
                </a:solidFill>
              </a:rPr>
              <a:t>with image</a:t>
            </a:r>
            <a:endParaRPr lang="en-CA" sz="9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9">
            <a:extLst>
              <a:ext uri="{FF2B5EF4-FFF2-40B4-BE49-F238E27FC236}">
                <a16:creationId xmlns:a16="http://schemas.microsoft.com/office/drawing/2014/main" id="{565A49BA-FAD8-4596-AD5D-A0280F13A4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noFill/>
        </p:spPr>
        <p:txBody>
          <a:bodyPr lIns="432000" tIns="0" rIns="432000" bIns="1188000" anchor="ctr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995709-A8C5-42E1-B0C0-D12287C58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D6431D0C-0252-864B-8E0A-B002BFD49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22D43A-B036-4A92-BD22-EB96D418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9CF89A-40C6-4BD0-9C49-D2B02B9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7" name="Connecteur droit 24">
            <a:extLst>
              <a:ext uri="{FF2B5EF4-FFF2-40B4-BE49-F238E27FC236}">
                <a16:creationId xmlns:a16="http://schemas.microsoft.com/office/drawing/2014/main" id="{BD6C90F7-94DC-0EF3-A252-D695B4A95132}"/>
              </a:ext>
            </a:extLst>
          </p:cNvPr>
          <p:cNvCxnSpPr>
            <a:cxnSpLocks/>
          </p:cNvCxnSpPr>
          <p:nvPr userDrawn="1"/>
        </p:nvCxnSpPr>
        <p:spPr>
          <a:xfrm>
            <a:off x="-312712" y="155679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Connecteur droit 25">
            <a:extLst>
              <a:ext uri="{FF2B5EF4-FFF2-40B4-BE49-F238E27FC236}">
                <a16:creationId xmlns:a16="http://schemas.microsoft.com/office/drawing/2014/main" id="{A48B5BB3-98AF-C3DA-ACFD-C082B46BDCC1}"/>
              </a:ext>
            </a:extLst>
          </p:cNvPr>
          <p:cNvCxnSpPr>
            <a:cxnSpLocks/>
          </p:cNvCxnSpPr>
          <p:nvPr userDrawn="1"/>
        </p:nvCxnSpPr>
        <p:spPr>
          <a:xfrm>
            <a:off x="-312712" y="623731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Connecteur droit 26">
            <a:extLst>
              <a:ext uri="{FF2B5EF4-FFF2-40B4-BE49-F238E27FC236}">
                <a16:creationId xmlns:a16="http://schemas.microsoft.com/office/drawing/2014/main" id="{429DEDDB-128A-BE30-E53F-82AADFB250C6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155679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Connecteur droit 27">
            <a:extLst>
              <a:ext uri="{FF2B5EF4-FFF2-40B4-BE49-F238E27FC236}">
                <a16:creationId xmlns:a16="http://schemas.microsoft.com/office/drawing/2014/main" id="{BE3EFD2D-C79F-3842-3D62-73C58C91120D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623731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Connecteur droit 28">
            <a:extLst>
              <a:ext uri="{FF2B5EF4-FFF2-40B4-BE49-F238E27FC236}">
                <a16:creationId xmlns:a16="http://schemas.microsoft.com/office/drawing/2014/main" id="{9C6DBAA7-B698-9AF7-8F74-5A49A8C814B2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368" y="-315416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29">
            <a:extLst>
              <a:ext uri="{FF2B5EF4-FFF2-40B4-BE49-F238E27FC236}">
                <a16:creationId xmlns:a16="http://schemas.microsoft.com/office/drawing/2014/main" id="{C80CE4DA-1149-8500-FC36-5ACE3333433B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84632" y="-315416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30">
            <a:extLst>
              <a:ext uri="{FF2B5EF4-FFF2-40B4-BE49-F238E27FC236}">
                <a16:creationId xmlns:a16="http://schemas.microsoft.com/office/drawing/2014/main" id="{837F1DDE-F828-2B17-5EFE-3B292C7B72EE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368" y="7029424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31">
            <a:extLst>
              <a:ext uri="{FF2B5EF4-FFF2-40B4-BE49-F238E27FC236}">
                <a16:creationId xmlns:a16="http://schemas.microsoft.com/office/drawing/2014/main" id="{D54C8C37-9514-0EA3-011E-533A3DB6541F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84632" y="6957392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9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9">
            <a:extLst>
              <a:ext uri="{FF2B5EF4-FFF2-40B4-BE49-F238E27FC236}">
                <a16:creationId xmlns:a16="http://schemas.microsoft.com/office/drawing/2014/main" id="{565A49BA-FAD8-4596-AD5D-A0280F13A4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228000"/>
          </a:xfrm>
          <a:noFill/>
        </p:spPr>
        <p:txBody>
          <a:bodyPr lIns="432000" tIns="0" rIns="432000" bIns="1188000" anchor="ctr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995709-A8C5-42E1-B0C0-D12287C58C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D6431D0C-0252-864B-8E0A-B002BFD49C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22D43A-B036-4A92-BD22-EB96D418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9CF89A-40C6-4BD0-9C49-D2B02B9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28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367D-98E0-9D32-048A-8AD00F89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6912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7FAEBD51-3DE6-4844-B01A-7390096DB6C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3862" y="0"/>
            <a:ext cx="4568138" cy="6225133"/>
          </a:xfrm>
          <a:noFill/>
        </p:spPr>
        <p:txBody>
          <a:bodyPr lIns="432000" tIns="0" rIns="432000" bIns="1188000" anchor="ctr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B33368A-797B-F49F-D5A2-A6DC1CB63A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6792"/>
            <a:ext cx="6912000" cy="4320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 for paragraph title</a:t>
            </a:r>
          </a:p>
          <a:p>
            <a:pPr lvl="7"/>
            <a:r>
              <a:rPr lang="en-CA" dirty="0"/>
              <a:t>Eighth level for a second text option without bullet</a:t>
            </a:r>
          </a:p>
          <a:p>
            <a:pPr lvl="8"/>
            <a:r>
              <a:rPr lang="en-CA" dirty="0"/>
              <a:t>Ninth level (same as third level)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0550839E-B9E0-69E7-7E48-34826E2AC8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6912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20CA1-C3AF-4A71-B1D0-9D2B3A59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026F6-62A1-40EE-BA2B-70B59B0A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44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5B586-1687-B999-5614-9170320FE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B051F-C8F4-6E6C-1F80-09DDE4970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D6A21-9C7E-DA41-5DEB-34E7A5A8A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EEF14-F6DF-24DD-5E48-D5A3C652C2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4EF2B9-3247-8120-0E72-CEB2319A07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86858-6BEC-159A-07DB-60C54110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806BA0-7AE5-12D7-E87B-8A8A588A8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17A8B0-9A2A-D0EC-5AE7-2D2D809AC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1898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7367D-98E0-9D32-048A-8AD00F892F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6912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B33368A-797B-F49F-D5A2-A6DC1CB63A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7368" y="1556792"/>
            <a:ext cx="6912000" cy="4320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7pPr>
              <a:defRPr/>
            </a:lvl7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 for paragraph title</a:t>
            </a:r>
          </a:p>
          <a:p>
            <a:pPr lvl="7"/>
            <a:r>
              <a:rPr lang="en-CA" dirty="0"/>
              <a:t>Eighth level for a second text option without bullet</a:t>
            </a:r>
          </a:p>
          <a:p>
            <a:pPr lvl="8"/>
            <a:r>
              <a:rPr lang="en-CA" dirty="0"/>
              <a:t>Ninth level (same as third level)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0550839E-B9E0-69E7-7E48-34826E2AC8C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6912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F8BDC0-5615-942E-63DF-6FF59654B835}"/>
              </a:ext>
            </a:extLst>
          </p:cNvPr>
          <p:cNvSpPr/>
          <p:nvPr userDrawn="1"/>
        </p:nvSpPr>
        <p:spPr>
          <a:xfrm>
            <a:off x="7623863" y="0"/>
            <a:ext cx="45681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algn="ctr">
              <a:spcBef>
                <a:spcPts val="800"/>
              </a:spcBef>
            </a:pPr>
            <a:endParaRPr lang="en-CA" sz="1600" dirty="0">
              <a:latin typeface="+mj-lt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BAADF1F-2E5F-1F71-996B-44D925F70B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026401" y="809743"/>
            <a:ext cx="3765787" cy="5238516"/>
          </a:xfrm>
          <a:custGeom>
            <a:avLst/>
            <a:gdLst>
              <a:gd name="connsiteX0" fmla="*/ 457736 w 3765787"/>
              <a:gd name="connsiteY0" fmla="*/ 1554 h 5238516"/>
              <a:gd name="connsiteX1" fmla="*/ 1022065 w 3765787"/>
              <a:gd name="connsiteY1" fmla="*/ 185423 h 5238516"/>
              <a:gd name="connsiteX2" fmla="*/ 2404336 w 3765787"/>
              <a:gd name="connsiteY2" fmla="*/ 1059953 h 5238516"/>
              <a:gd name="connsiteX3" fmla="*/ 3123143 w 3765787"/>
              <a:gd name="connsiteY3" fmla="*/ 1546640 h 5238516"/>
              <a:gd name="connsiteX4" fmla="*/ 3658666 w 3765787"/>
              <a:gd name="connsiteY4" fmla="*/ 2423873 h 5238516"/>
              <a:gd name="connsiteX5" fmla="*/ 3758387 w 3765787"/>
              <a:gd name="connsiteY5" fmla="*/ 3488122 h 5238516"/>
              <a:gd name="connsiteX6" fmla="*/ 3331504 w 3765787"/>
              <a:gd name="connsiteY6" fmla="*/ 4791217 h 5238516"/>
              <a:gd name="connsiteX7" fmla="*/ 2681126 w 3765787"/>
              <a:gd name="connsiteY7" fmla="*/ 5205671 h 5238516"/>
              <a:gd name="connsiteX8" fmla="*/ 1617463 w 3765787"/>
              <a:gd name="connsiteY8" fmla="*/ 4977133 h 5238516"/>
              <a:gd name="connsiteX9" fmla="*/ 727874 w 3765787"/>
              <a:gd name="connsiteY9" fmla="*/ 4399133 h 5238516"/>
              <a:gd name="connsiteX10" fmla="*/ 216623 w 3765787"/>
              <a:gd name="connsiteY10" fmla="*/ 4019332 h 5238516"/>
              <a:gd name="connsiteX11" fmla="*/ 1171 w 3765787"/>
              <a:gd name="connsiteY11" fmla="*/ 3445353 h 5238516"/>
              <a:gd name="connsiteX12" fmla="*/ 1171 w 3765787"/>
              <a:gd name="connsiteY12" fmla="*/ 3099694 h 5238516"/>
              <a:gd name="connsiteX13" fmla="*/ 2 w 3765787"/>
              <a:gd name="connsiteY13" fmla="*/ 436844 h 5238516"/>
              <a:gd name="connsiteX14" fmla="*/ 457736 w 3765787"/>
              <a:gd name="connsiteY14" fmla="*/ 1554 h 5238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65787" h="5238516">
                <a:moveTo>
                  <a:pt x="457736" y="1554"/>
                </a:moveTo>
                <a:cubicBezTo>
                  <a:pt x="672238" y="-12922"/>
                  <a:pt x="849235" y="75759"/>
                  <a:pt x="1022065" y="185423"/>
                </a:cubicBezTo>
                <a:cubicBezTo>
                  <a:pt x="1482505" y="477420"/>
                  <a:pt x="1945504" y="765396"/>
                  <a:pt x="2404336" y="1059953"/>
                </a:cubicBezTo>
                <a:cubicBezTo>
                  <a:pt x="2647861" y="1216186"/>
                  <a:pt x="2891022" y="1374248"/>
                  <a:pt x="3123143" y="1546640"/>
                </a:cubicBezTo>
                <a:cubicBezTo>
                  <a:pt x="3416895" y="1764796"/>
                  <a:pt x="3583803" y="2066810"/>
                  <a:pt x="3658666" y="2423873"/>
                </a:cubicBezTo>
                <a:cubicBezTo>
                  <a:pt x="3732287" y="2775236"/>
                  <a:pt x="3786095" y="3129010"/>
                  <a:pt x="3758387" y="3488122"/>
                </a:cubicBezTo>
                <a:cubicBezTo>
                  <a:pt x="3722344" y="3955800"/>
                  <a:pt x="3632494" y="4410538"/>
                  <a:pt x="3331504" y="4791217"/>
                </a:cubicBezTo>
                <a:cubicBezTo>
                  <a:pt x="3164450" y="5002501"/>
                  <a:pt x="2948998" y="5141410"/>
                  <a:pt x="2681126" y="5205671"/>
                </a:cubicBezTo>
                <a:cubicBezTo>
                  <a:pt x="2286704" y="5300275"/>
                  <a:pt x="1942872" y="5180229"/>
                  <a:pt x="1617463" y="4977133"/>
                </a:cubicBezTo>
                <a:cubicBezTo>
                  <a:pt x="1317497" y="4789900"/>
                  <a:pt x="1021114" y="4596746"/>
                  <a:pt x="727874" y="4399133"/>
                </a:cubicBezTo>
                <a:cubicBezTo>
                  <a:pt x="551828" y="4280550"/>
                  <a:pt x="374904" y="4159701"/>
                  <a:pt x="216623" y="4019332"/>
                </a:cubicBezTo>
                <a:cubicBezTo>
                  <a:pt x="50081" y="3871652"/>
                  <a:pt x="4899" y="3665996"/>
                  <a:pt x="1171" y="3445353"/>
                </a:cubicBezTo>
                <a:cubicBezTo>
                  <a:pt x="-730" y="3330206"/>
                  <a:pt x="1171" y="3214913"/>
                  <a:pt x="1171" y="3099694"/>
                </a:cubicBezTo>
                <a:cubicBezTo>
                  <a:pt x="1171" y="2212078"/>
                  <a:pt x="2852" y="1324461"/>
                  <a:pt x="2" y="436844"/>
                </a:cubicBezTo>
                <a:cubicBezTo>
                  <a:pt x="-730" y="208014"/>
                  <a:pt x="202074" y="18880"/>
                  <a:pt x="457736" y="1554"/>
                </a:cubicBezTo>
                <a:close/>
              </a:path>
            </a:pathLst>
          </a:custGeom>
        </p:spPr>
        <p:txBody>
          <a:bodyPr wrap="square" lIns="864000" rIns="864000" bIns="165600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BD20CA1-C3AF-4A71-B1D0-9D2B3A59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68208" y="6431884"/>
            <a:ext cx="324036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2026F6-62A1-40EE-BA2B-70B59B0A7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79BC89-77AC-4C1B-9A67-99891C9F898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14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 Full pag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Espace réservé pour une image  9">
            <a:extLst>
              <a:ext uri="{FF2B5EF4-FFF2-40B4-BE49-F238E27FC236}">
                <a16:creationId xmlns:a16="http://schemas.microsoft.com/office/drawing/2014/main" id="{322FF615-CB59-068F-E9C3-21252834479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228000"/>
          </a:xfrm>
          <a:noFill/>
        </p:spPr>
        <p:txBody>
          <a:bodyPr lIns="432000" tIns="0" rIns="432000" bIns="1188000" anchor="ctr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B1255943-5E07-7796-D7FF-43941173AAA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0"/>
            <a:ext cx="6096000" cy="1557338"/>
          </a:xfrm>
          <a:prstGeom prst="rect">
            <a:avLst/>
          </a:prstGeom>
          <a:solidFill>
            <a:schemeClr val="accent6"/>
          </a:solidFill>
        </p:spPr>
        <p:txBody>
          <a:bodyPr lIns="144000" tIns="36000" rIns="144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27" name="Espace réservé pour une image  9">
            <a:extLst>
              <a:ext uri="{FF2B5EF4-FFF2-40B4-BE49-F238E27FC236}">
                <a16:creationId xmlns:a16="http://schemas.microsoft.com/office/drawing/2014/main" id="{6E9A8DE7-7C44-04DA-A41C-A52A6372C0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228000"/>
          </a:xfrm>
          <a:noFill/>
        </p:spPr>
        <p:txBody>
          <a:bodyPr lIns="432000" tIns="0" rIns="432000" bIns="1188000" anchor="ctr"/>
          <a:lstStyle>
            <a:lvl1pPr marL="0" indent="0" algn="ctr">
              <a:buNone/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31" name="Espace réservé du texte 4">
            <a:extLst>
              <a:ext uri="{FF2B5EF4-FFF2-40B4-BE49-F238E27FC236}">
                <a16:creationId xmlns:a16="http://schemas.microsoft.com/office/drawing/2014/main" id="{51CCD62B-05DE-01B0-3857-50A735C8E93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096000" y="0"/>
            <a:ext cx="6096000" cy="1557338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522D43A-B036-4A92-BD22-EB96D4187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49CF89A-40C6-4BD0-9C49-D2B02B9A1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4700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0F5224-27F9-40C2-A8DD-526F1F2CBE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7" name="Espace réservé du texte 8">
            <a:extLst>
              <a:ext uri="{FF2B5EF4-FFF2-40B4-BE49-F238E27FC236}">
                <a16:creationId xmlns:a16="http://schemas.microsoft.com/office/drawing/2014/main" id="{63370A2E-7D8E-83D9-3707-59B4DDABEBD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08CA4BD-D548-13E7-2FE8-56BC54A050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04631" y="1570038"/>
            <a:ext cx="3203575" cy="3095625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7FDA67C-BCA8-E966-6A0E-9629452B2A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4631" y="4797272"/>
            <a:ext cx="3204000" cy="10800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144000" indent="-144000">
              <a:spcBef>
                <a:spcPts val="100"/>
              </a:spcBef>
              <a:defRPr sz="1200"/>
            </a:lvl2pPr>
            <a:lvl3pPr marL="270000" indent="-108000"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050"/>
            </a:lvl4pPr>
            <a:lvl5pPr>
              <a:defRPr sz="1200"/>
            </a:lvl5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04B8A8AF-53BC-DCEB-204F-CD5FFE9E6DF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494000" y="1570038"/>
            <a:ext cx="3203575" cy="3095625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B3E3A483-35A7-D6AE-32CF-F4E6A5522A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494000" y="4797272"/>
            <a:ext cx="3204000" cy="10800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144000" indent="-144000">
              <a:spcBef>
                <a:spcPts val="100"/>
              </a:spcBef>
              <a:defRPr sz="1200"/>
            </a:lvl2pPr>
            <a:lvl3pPr marL="270000" indent="-108000"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050"/>
            </a:lvl4pPr>
            <a:lvl5pPr>
              <a:defRPr sz="1200"/>
            </a:lvl5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95422458-E540-7A93-0086-68DEAF86C95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3369" y="1570038"/>
            <a:ext cx="3203575" cy="3095625"/>
          </a:xfr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Click the icon to add an image</a:t>
            </a:r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230ECE13-9AA7-B012-C3F2-CA4A56D6CD1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83369" y="4797272"/>
            <a:ext cx="3204000" cy="1080000"/>
          </a:xfrm>
        </p:spPr>
        <p:txBody>
          <a:bodyPr/>
          <a:lstStyle>
            <a:lvl1pPr>
              <a:spcBef>
                <a:spcPts val="400"/>
              </a:spcBef>
              <a:defRPr sz="1400"/>
            </a:lvl1pPr>
            <a:lvl2pPr marL="144000" indent="-144000">
              <a:spcBef>
                <a:spcPts val="100"/>
              </a:spcBef>
              <a:defRPr sz="1200"/>
            </a:lvl2pPr>
            <a:lvl3pPr marL="270000" indent="-108000"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050"/>
            </a:lvl4pPr>
            <a:lvl5pPr>
              <a:defRPr sz="1200"/>
            </a:lvl5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8D2EE7AB-4421-0EE3-2347-043D1D2212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7EAEE4F-CF95-4F18-A65B-588B7AAD9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1219BE7-12E2-4539-9D47-191491A8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545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her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2644170"/>
            <a:ext cx="11233248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n-CA" sz="9600" b="0" dirty="0">
                <a:solidFill>
                  <a:schemeClr val="bg1"/>
                </a:solidFill>
              </a:rPr>
              <a:t>Other layouts</a:t>
            </a:r>
          </a:p>
        </p:txBody>
      </p:sp>
    </p:spTree>
    <p:extLst>
      <p:ext uri="{BB962C8B-B14F-4D97-AF65-F5344CB8AC3E}">
        <p14:creationId xmlns:p14="http://schemas.microsoft.com/office/powerpoint/2010/main" val="2544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 the left with 1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C52E04-F319-43F3-8235-ADF1042F02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5" y="623247"/>
            <a:ext cx="3384375" cy="5614040"/>
          </a:xfrm>
          <a:prstGeom prst="rect">
            <a:avLst/>
          </a:prstGeom>
          <a:solidFill>
            <a:schemeClr val="accent6"/>
          </a:solidFill>
        </p:spPr>
        <p:txBody>
          <a:bodyPr lIns="252000" tIns="180000" rIns="252000" bIns="180000" anchor="t" anchorCtr="0"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CA" dirty="0"/>
              <a:t>Click to add a headline</a:t>
            </a:r>
          </a:p>
        </p:txBody>
      </p:sp>
      <p:sp>
        <p:nvSpPr>
          <p:cNvPr id="4" name="Espace réservé du texte 8">
            <a:extLst>
              <a:ext uri="{FF2B5EF4-FFF2-40B4-BE49-F238E27FC236}">
                <a16:creationId xmlns:a16="http://schemas.microsoft.com/office/drawing/2014/main" id="{17AB6027-2897-1312-9670-F3EEA705C6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27E1A5-3C07-4E67-9BEF-8388EB7BCB7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23792" y="623248"/>
            <a:ext cx="7416824" cy="5614040"/>
          </a:xfrm>
        </p:spPr>
        <p:txBody>
          <a:bodyPr lIns="252000" tIns="180000" rIns="252000" bIns="180000"/>
          <a:lstStyle>
            <a:lvl1pPr>
              <a:defRPr/>
            </a:lvl1pPr>
            <a:lvl5pPr>
              <a:defRPr/>
            </a:lvl5pPr>
            <a:lvl7pPr>
              <a:defRPr/>
            </a:lvl7pPr>
            <a:lvl9pPr>
              <a:defRPr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 for paragraph title</a:t>
            </a:r>
          </a:p>
          <a:p>
            <a:pPr lvl="7"/>
            <a:r>
              <a:rPr lang="en-CA" dirty="0"/>
              <a:t>Eighth level for a second text option without bullet</a:t>
            </a:r>
          </a:p>
          <a:p>
            <a:pPr lvl="8"/>
            <a:r>
              <a:rPr lang="en-CA" dirty="0"/>
              <a:t>Ninth level (same as third level)</a:t>
            </a:r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DE84A3AA-C396-487D-8E53-399F7AA2BBF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54AA222-0E56-43D6-ADB9-9485AB29BD3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89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74669870-821D-11B4-D0EC-03C9F9DDE1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EB5E6C9B-ADAA-46D3-ACF3-73FD0AFE24A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1556792"/>
            <a:ext cx="5472000" cy="205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  <a:p>
            <a:pPr lvl="8"/>
            <a:endParaRPr lang="en-CA" dirty="0"/>
          </a:p>
        </p:txBody>
      </p:sp>
      <p:sp>
        <p:nvSpPr>
          <p:cNvPr id="9" name="Espace réservé du contenu 5">
            <a:extLst>
              <a:ext uri="{FF2B5EF4-FFF2-40B4-BE49-F238E27FC236}">
                <a16:creationId xmlns:a16="http://schemas.microsoft.com/office/drawing/2014/main" id="{E8540FAE-4979-494C-8E8A-EF9FB8EEE4BD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1368" y="1556792"/>
            <a:ext cx="5472000" cy="205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1BF25433-65DB-4072-AD5D-2557EAB88F7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07368" y="3825272"/>
            <a:ext cx="5472000" cy="205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3" name="Espace réservé du contenu 5">
            <a:extLst>
              <a:ext uri="{FF2B5EF4-FFF2-40B4-BE49-F238E27FC236}">
                <a16:creationId xmlns:a16="http://schemas.microsoft.com/office/drawing/2014/main" id="{5C923789-0C90-4D34-A412-5E32C35B2CA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368" y="3825272"/>
            <a:ext cx="5472000" cy="205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E9132423-07D8-197A-6B22-49EE9D8355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940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24CB1A25-D564-AC78-4EE9-9C5F1F15DE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12" name="Espace réservé du contenu 3">
            <a:extLst>
              <a:ext uri="{FF2B5EF4-FFF2-40B4-BE49-F238E27FC236}">
                <a16:creationId xmlns:a16="http://schemas.microsoft.com/office/drawing/2014/main" id="{A47EF552-B17E-43F0-B836-D8C72809F9A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1556792"/>
            <a:ext cx="5472000" cy="169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4" name="Espace réservé du contenu 5">
            <a:extLst>
              <a:ext uri="{FF2B5EF4-FFF2-40B4-BE49-F238E27FC236}">
                <a16:creationId xmlns:a16="http://schemas.microsoft.com/office/drawing/2014/main" id="{2802560E-6600-4E20-A5A1-8D1D8CA180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1368" y="1556792"/>
            <a:ext cx="5472000" cy="169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C221FE28-9395-43E1-82BB-9CA57014E2A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07368" y="3465192"/>
            <a:ext cx="5472000" cy="169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6" name="Espace réservé du contenu 5">
            <a:extLst>
              <a:ext uri="{FF2B5EF4-FFF2-40B4-BE49-F238E27FC236}">
                <a16:creationId xmlns:a16="http://schemas.microsoft.com/office/drawing/2014/main" id="{69348CFA-F206-4256-BE18-502B69CB15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368" y="3465192"/>
            <a:ext cx="5472000" cy="1692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  <a:p>
            <a:pPr lvl="8"/>
            <a:endParaRPr lang="en-CA" dirty="0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7DBF64BE-D20B-AB98-56AB-5AFFA725ED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E586B9FB-1626-CB6F-6910-AF4B7FE06E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167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7CAC51CB-A915-3E06-A6BD-BF2E7E6D0E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A1229FE-B618-49E1-BBE3-36A49AD279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6792"/>
            <a:ext cx="5472000" cy="360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3DB0C5D-8066-476B-9AA3-F7969EA1DC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07368" y="1988840"/>
            <a:ext cx="5472000" cy="1584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9AD677E-54B9-4148-9BF8-37FAF0C23F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1368" y="1556792"/>
            <a:ext cx="5472000" cy="360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E3F74BC3-BE15-4C2B-8BAE-6332E349CC3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11368" y="1988840"/>
            <a:ext cx="5472000" cy="1584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391058F-5730-4D0F-B72D-3C584E1CA1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7368" y="3861224"/>
            <a:ext cx="5472000" cy="360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7AE9E12-6EDF-40A6-8033-AB60BD42BEB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07368" y="4293272"/>
            <a:ext cx="5472000" cy="1584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CB38B93-FBE5-4FAC-B612-144EA34C1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1368" y="3861224"/>
            <a:ext cx="5472000" cy="360000"/>
          </a:xfrm>
          <a:prstGeom prst="rect">
            <a:avLst/>
          </a:prstGeom>
          <a:solidFill>
            <a:schemeClr val="tx2"/>
          </a:solidFill>
        </p:spPr>
        <p:txBody>
          <a:bodyPr lIns="144000" tIns="36000" rIns="144000" bIns="36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BF75D3EA-046E-4846-B705-85567C4676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311368" y="4293272"/>
            <a:ext cx="5472000" cy="1584000"/>
          </a:xfrm>
          <a:solidFill>
            <a:schemeClr val="bg2"/>
          </a:solidFill>
        </p:spPr>
        <p:txBody>
          <a:bodyPr lIns="144000" tIns="72000" rIns="144000" bIns="72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E5C48109-ED50-3E92-C6BF-BBA0D43D07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188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with title on the left +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FF31FD-2DA9-4230-A670-271C45B891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46307B7E-F768-4DA6-CB54-0F5449D6FA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AA1229FE-B618-49E1-BBE3-36A49AD279A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7368" y="1556792"/>
            <a:ext cx="1512167" cy="1692000"/>
          </a:xfrm>
          <a:prstGeom prst="rect">
            <a:avLst/>
          </a:prstGeom>
          <a:solidFill>
            <a:schemeClr val="tx2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4" name="Espace réservé du contenu 3">
            <a:extLst>
              <a:ext uri="{FF2B5EF4-FFF2-40B4-BE49-F238E27FC236}">
                <a16:creationId xmlns:a16="http://schemas.microsoft.com/office/drawing/2014/main" id="{A3DB0C5D-8066-476B-9AA3-F7969EA1DC4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063976" y="1556792"/>
            <a:ext cx="3816000" cy="1692000"/>
          </a:xfrm>
          <a:solidFill>
            <a:schemeClr val="bg2"/>
          </a:solidFill>
        </p:spPr>
        <p:txBody>
          <a:bodyPr lIns="144000" tIns="108000" rIns="1440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9AD677E-54B9-4148-9BF8-37FAF0C23F5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12024" y="1556792"/>
            <a:ext cx="1512167" cy="1692000"/>
          </a:xfrm>
          <a:prstGeom prst="rect">
            <a:avLst/>
          </a:prstGeom>
          <a:solidFill>
            <a:schemeClr val="tx2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5" name="Espace réservé du contenu 5">
            <a:extLst>
              <a:ext uri="{FF2B5EF4-FFF2-40B4-BE49-F238E27FC236}">
                <a16:creationId xmlns:a16="http://schemas.microsoft.com/office/drawing/2014/main" id="{E3F74BC3-BE15-4C2B-8BAE-6332E349CC3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967368" y="1556792"/>
            <a:ext cx="3816000" cy="1692000"/>
          </a:xfrm>
          <a:solidFill>
            <a:schemeClr val="bg2"/>
          </a:solidFill>
        </p:spPr>
        <p:txBody>
          <a:bodyPr lIns="144000" tIns="108000" rIns="1440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391058F-5730-4D0F-B72D-3C584E1CA10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07368" y="3465192"/>
            <a:ext cx="1512167" cy="1692000"/>
          </a:xfrm>
          <a:prstGeom prst="rect">
            <a:avLst/>
          </a:prstGeom>
          <a:solidFill>
            <a:schemeClr val="tx2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7AE9E12-6EDF-40A6-8033-AB60BD42BEB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2063976" y="3465192"/>
            <a:ext cx="3816000" cy="1692000"/>
          </a:xfrm>
          <a:solidFill>
            <a:schemeClr val="bg2"/>
          </a:solidFill>
        </p:spPr>
        <p:txBody>
          <a:bodyPr lIns="144000" tIns="108000" rIns="1440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12" name="Espace réservé du texte 4">
            <a:extLst>
              <a:ext uri="{FF2B5EF4-FFF2-40B4-BE49-F238E27FC236}">
                <a16:creationId xmlns:a16="http://schemas.microsoft.com/office/drawing/2014/main" id="{ACB38B93-FBE5-4FAC-B612-144EA34C14B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2024" y="3465192"/>
            <a:ext cx="1512167" cy="1692000"/>
          </a:xfrm>
          <a:prstGeom prst="rect">
            <a:avLst/>
          </a:prstGeom>
          <a:solidFill>
            <a:schemeClr val="tx2"/>
          </a:solidFill>
        </p:spPr>
        <p:txBody>
          <a:bodyPr lIns="144000" tIns="108000" rIns="144000" bIns="10800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Add a useful message</a:t>
            </a:r>
          </a:p>
        </p:txBody>
      </p:sp>
      <p:sp>
        <p:nvSpPr>
          <p:cNvPr id="17" name="Espace réservé du contenu 5">
            <a:extLst>
              <a:ext uri="{FF2B5EF4-FFF2-40B4-BE49-F238E27FC236}">
                <a16:creationId xmlns:a16="http://schemas.microsoft.com/office/drawing/2014/main" id="{BF75D3EA-046E-4846-B705-85567C4676E3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967368" y="3465192"/>
            <a:ext cx="3816000" cy="1692000"/>
          </a:xfrm>
          <a:solidFill>
            <a:schemeClr val="bg2"/>
          </a:solidFill>
        </p:spPr>
        <p:txBody>
          <a:bodyPr lIns="144000" tIns="108000" rIns="144000" bIns="108000"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400"/>
              </a:spcBef>
              <a:defRPr sz="1600"/>
            </a:lvl2pPr>
            <a:lvl3pPr>
              <a:spcBef>
                <a:spcPts val="200"/>
              </a:spcBef>
              <a:defRPr sz="1400"/>
            </a:lvl3pPr>
            <a:lvl4pPr>
              <a:spcBef>
                <a:spcPts val="100"/>
              </a:spcBef>
              <a:defRPr sz="1200"/>
            </a:lvl4pPr>
            <a:lvl5pPr>
              <a:spcBef>
                <a:spcPts val="800"/>
              </a:spcBef>
              <a:defRPr sz="1600"/>
            </a:lvl5pPr>
            <a:lvl6pPr>
              <a:spcBef>
                <a:spcPts val="200"/>
              </a:spcBef>
              <a:defRPr sz="1400"/>
            </a:lvl6pPr>
            <a:lvl7pPr>
              <a:spcBef>
                <a:spcPts val="1000"/>
              </a:spcBef>
              <a:defRPr sz="1800"/>
            </a:lvl7pPr>
            <a:lvl8pPr>
              <a:spcBef>
                <a:spcPts val="400"/>
              </a:spcBef>
              <a:defRPr sz="1600"/>
            </a:lvl8pPr>
            <a:lvl9pPr>
              <a:spcBef>
                <a:spcPts val="200"/>
              </a:spcBef>
              <a:defRPr sz="1400"/>
            </a:lvl9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</a:t>
            </a:r>
          </a:p>
          <a:p>
            <a:pPr lvl="7"/>
            <a:r>
              <a:rPr lang="en-CA" dirty="0"/>
              <a:t>Eighth level</a:t>
            </a:r>
          </a:p>
          <a:p>
            <a:pPr lvl="8"/>
            <a:r>
              <a:rPr lang="en-CA" dirty="0"/>
              <a:t>Ninth level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90DD575A-17B1-F367-98D4-5365405965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368" y="522920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74C39542-03E7-BF8D-0148-A333239C17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0" y="5865799"/>
            <a:ext cx="12192000" cy="371513"/>
          </a:xfrm>
          <a:solidFill>
            <a:schemeClr val="accent6"/>
          </a:solidFill>
        </p:spPr>
        <p:txBody>
          <a:bodyPr lIns="406800" tIns="46800" rIns="406800" bIns="46800" anchor="b" anchorCtr="0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000" b="0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CA" dirty="0"/>
              <a:t>Click to edit the text in the message box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8639A2-6B22-458F-9B59-3CDA3E083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6236B4B-FF4C-45D7-ABF3-B2A46A3B6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663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F525D3-75BF-4247-8CA2-3B0979F09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184" name="Espace réservé du texte 8">
            <a:extLst>
              <a:ext uri="{FF2B5EF4-FFF2-40B4-BE49-F238E27FC236}">
                <a16:creationId xmlns:a16="http://schemas.microsoft.com/office/drawing/2014/main" id="{D2B82510-A093-7831-C9CA-F0A5166F4F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27" name="Text Placeholder 14">
            <a:extLst>
              <a:ext uri="{FF2B5EF4-FFF2-40B4-BE49-F238E27FC236}">
                <a16:creationId xmlns:a16="http://schemas.microsoft.com/office/drawing/2014/main" id="{0668563E-A23D-1EB5-7041-67B1DB484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367" y="1556951"/>
            <a:ext cx="3792215" cy="1440056"/>
          </a:xfrm>
          <a:solidFill>
            <a:schemeClr val="accent6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28" name="Text Placeholder 14">
            <a:extLst>
              <a:ext uri="{FF2B5EF4-FFF2-40B4-BE49-F238E27FC236}">
                <a16:creationId xmlns:a16="http://schemas.microsoft.com/office/drawing/2014/main" id="{28BC8F82-6706-A105-DFD6-69BBDA9A21C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9582" y="1556951"/>
            <a:ext cx="3792215" cy="1440056"/>
          </a:xfrm>
          <a:solidFill>
            <a:schemeClr val="tx2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29" name="Text Placeholder 14">
            <a:extLst>
              <a:ext uri="{FF2B5EF4-FFF2-40B4-BE49-F238E27FC236}">
                <a16:creationId xmlns:a16="http://schemas.microsoft.com/office/drawing/2014/main" id="{35E1B7E4-47FA-619F-4E92-FD3A05B29E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91797" y="1556951"/>
            <a:ext cx="3792215" cy="1440056"/>
          </a:xfrm>
          <a:solidFill>
            <a:schemeClr val="accent4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tx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62682270-DA54-D15C-A544-7202D09E55D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367" y="2997007"/>
            <a:ext cx="3792215" cy="1440056"/>
          </a:xfrm>
          <a:solidFill>
            <a:schemeClr val="tx2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88E22F25-15FC-2D80-18FC-5857BD755D4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9582" y="2997007"/>
            <a:ext cx="3792215" cy="1440056"/>
          </a:xfrm>
          <a:solidFill>
            <a:schemeClr val="accent6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32" name="Text Placeholder 14">
            <a:extLst>
              <a:ext uri="{FF2B5EF4-FFF2-40B4-BE49-F238E27FC236}">
                <a16:creationId xmlns:a16="http://schemas.microsoft.com/office/drawing/2014/main" id="{ECC8158E-D8CA-1FEB-E538-519626F9C17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1797" y="2997007"/>
            <a:ext cx="3792215" cy="1440056"/>
          </a:xfrm>
          <a:solidFill>
            <a:schemeClr val="tx2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3E9B00E2-62A0-8FE9-B577-C88FBF24CB0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367" y="4437063"/>
            <a:ext cx="3792215" cy="1440056"/>
          </a:xfrm>
          <a:solidFill>
            <a:schemeClr val="accent4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tx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34" name="Text Placeholder 14">
            <a:extLst>
              <a:ext uri="{FF2B5EF4-FFF2-40B4-BE49-F238E27FC236}">
                <a16:creationId xmlns:a16="http://schemas.microsoft.com/office/drawing/2014/main" id="{8D41EBF8-7245-0E82-BADD-B403AD23E1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99582" y="4437063"/>
            <a:ext cx="3792215" cy="1440056"/>
          </a:xfrm>
          <a:solidFill>
            <a:schemeClr val="tx2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E734F503-D755-7AFF-ED0F-17CB000169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1797" y="4437063"/>
            <a:ext cx="3792215" cy="1440056"/>
          </a:xfrm>
          <a:solidFill>
            <a:schemeClr val="accent6"/>
          </a:solidFill>
        </p:spPr>
        <p:txBody>
          <a:bodyPr lIns="216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185" name="Espace réservé du texte 13">
            <a:extLst>
              <a:ext uri="{FF2B5EF4-FFF2-40B4-BE49-F238E27FC236}">
                <a16:creationId xmlns:a16="http://schemas.microsoft.com/office/drawing/2014/main" id="{B11EDB5C-D387-56F1-1871-A8722C0B1BC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5949280"/>
            <a:ext cx="11376000" cy="287313"/>
          </a:xfrm>
        </p:spPr>
        <p:txBody>
          <a:bodyPr lIns="0" tIns="0" rIns="0" bIns="0" anchor="b" anchorCtr="0"/>
          <a:lstStyle>
            <a:lvl1pPr marL="0" indent="0">
              <a:spcBef>
                <a:spcPts val="200"/>
              </a:spcBef>
              <a:buNone/>
              <a:defRPr sz="1000" i="1">
                <a:solidFill>
                  <a:schemeClr val="tx2"/>
                </a:solidFill>
              </a:defRPr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1050"/>
            </a:lvl5pPr>
          </a:lstStyle>
          <a:p>
            <a:pPr lvl="0"/>
            <a:r>
              <a:rPr lang="en-CA" dirty="0"/>
              <a:t>Click to add a source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1DC9DC-B015-4B99-A421-595EB04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9475C9-FCDF-40AC-B70F-27D2BCBE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184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03F55-FF67-4334-A82F-3DBE7BFBD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56060-3867-797C-5E6C-9164DD0A6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01695A-FE02-E52C-8DB7-5DE7B4BCB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4E81C-9A1C-35B5-C3BC-1E670B6A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68076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iles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3C245C49-FEF9-60BF-928B-62DBB78FFB6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07367" y="1556951"/>
            <a:ext cx="3792215" cy="1440056"/>
          </a:xfrm>
          <a:solidFill>
            <a:schemeClr val="accent6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2" name="Text Placeholder 14">
            <a:extLst>
              <a:ext uri="{FF2B5EF4-FFF2-40B4-BE49-F238E27FC236}">
                <a16:creationId xmlns:a16="http://schemas.microsoft.com/office/drawing/2014/main" id="{9EE2FB77-F18D-26E6-9BC4-F85116D5629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99582" y="1556951"/>
            <a:ext cx="3792215" cy="1440056"/>
          </a:xfrm>
          <a:solidFill>
            <a:schemeClr val="tx2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3" name="Text Placeholder 14">
            <a:extLst>
              <a:ext uri="{FF2B5EF4-FFF2-40B4-BE49-F238E27FC236}">
                <a16:creationId xmlns:a16="http://schemas.microsoft.com/office/drawing/2014/main" id="{DDE72D34-5B0E-71D5-DFC6-4E18155B047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91797" y="1556951"/>
            <a:ext cx="3792215" cy="1440056"/>
          </a:xfrm>
          <a:solidFill>
            <a:schemeClr val="accent4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tx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4" name="Text Placeholder 14">
            <a:extLst>
              <a:ext uri="{FF2B5EF4-FFF2-40B4-BE49-F238E27FC236}">
                <a16:creationId xmlns:a16="http://schemas.microsoft.com/office/drawing/2014/main" id="{98F6E836-584E-1CFE-5F79-6C99593A012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07367" y="2997007"/>
            <a:ext cx="3792215" cy="1440056"/>
          </a:xfrm>
          <a:solidFill>
            <a:schemeClr val="tx2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5" name="Text Placeholder 14">
            <a:extLst>
              <a:ext uri="{FF2B5EF4-FFF2-40B4-BE49-F238E27FC236}">
                <a16:creationId xmlns:a16="http://schemas.microsoft.com/office/drawing/2014/main" id="{EC552738-8C3A-E13E-4833-22B2968751D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199582" y="2997007"/>
            <a:ext cx="3792215" cy="1440056"/>
          </a:xfrm>
          <a:solidFill>
            <a:schemeClr val="accent6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6" name="Text Placeholder 14">
            <a:extLst>
              <a:ext uri="{FF2B5EF4-FFF2-40B4-BE49-F238E27FC236}">
                <a16:creationId xmlns:a16="http://schemas.microsoft.com/office/drawing/2014/main" id="{54EFC3D6-0A91-9EB0-5A9F-382AE190FC6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1797" y="2997007"/>
            <a:ext cx="3792215" cy="1440056"/>
          </a:xfrm>
          <a:solidFill>
            <a:schemeClr val="tx2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7" name="Text Placeholder 14">
            <a:extLst>
              <a:ext uri="{FF2B5EF4-FFF2-40B4-BE49-F238E27FC236}">
                <a16:creationId xmlns:a16="http://schemas.microsoft.com/office/drawing/2014/main" id="{D195A08A-4FB9-0581-9BD2-0B6E6EBB5DA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07367" y="4437063"/>
            <a:ext cx="3792215" cy="1440056"/>
          </a:xfrm>
          <a:solidFill>
            <a:schemeClr val="accent4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tx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tx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8" name="Text Placeholder 14">
            <a:extLst>
              <a:ext uri="{FF2B5EF4-FFF2-40B4-BE49-F238E27FC236}">
                <a16:creationId xmlns:a16="http://schemas.microsoft.com/office/drawing/2014/main" id="{3143C648-FD2D-FCCB-6B9F-2DD1B4F5764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99582" y="4437063"/>
            <a:ext cx="3792215" cy="1440056"/>
          </a:xfrm>
          <a:solidFill>
            <a:schemeClr val="tx2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49" name="Text Placeholder 14">
            <a:extLst>
              <a:ext uri="{FF2B5EF4-FFF2-40B4-BE49-F238E27FC236}">
                <a16:creationId xmlns:a16="http://schemas.microsoft.com/office/drawing/2014/main" id="{88E9E741-7C26-DB2F-D7AA-127F6F26BE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91797" y="4437063"/>
            <a:ext cx="3792215" cy="1440056"/>
          </a:xfrm>
          <a:solidFill>
            <a:schemeClr val="accent6"/>
          </a:solidFill>
        </p:spPr>
        <p:txBody>
          <a:bodyPr lIns="1332000" tIns="108000" rIns="216000" bIns="108000" anchor="ctr"/>
          <a:lstStyle>
            <a:lvl1pPr>
              <a:spcBef>
                <a:spcPts val="400"/>
              </a:spcBef>
              <a:defRPr>
                <a:solidFill>
                  <a:schemeClr val="bg1"/>
                </a:solidFill>
              </a:defRPr>
            </a:lvl1pPr>
            <a:lvl2pPr>
              <a:spcBef>
                <a:spcPts val="100"/>
              </a:spcBef>
              <a:buClrTx/>
              <a:defRPr>
                <a:solidFill>
                  <a:schemeClr val="bg1"/>
                </a:solidFill>
              </a:defRPr>
            </a:lvl2pPr>
            <a:lvl3pPr marL="234000" indent="0">
              <a:buNone/>
              <a:defRPr/>
            </a:lvl3pPr>
          </a:lstStyle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6F525D3-75BF-4247-8CA2-3B0979F098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C1DC9DC-B015-4B99-A421-595EB0498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89475C9-FCDF-40AC-B70F-27D2BCBE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08D2AA4-D258-4D0E-BDE2-415CACEC396D}"/>
              </a:ext>
            </a:extLst>
          </p:cNvPr>
          <p:cNvCxnSpPr/>
          <p:nvPr/>
        </p:nvCxnSpPr>
        <p:spPr>
          <a:xfrm>
            <a:off x="-180512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0CA3E6A5-459C-4328-BF50-A66BEA18D2E5}"/>
              </a:ext>
            </a:extLst>
          </p:cNvPr>
          <p:cNvCxnSpPr/>
          <p:nvPr/>
        </p:nvCxnSpPr>
        <p:spPr>
          <a:xfrm>
            <a:off x="-180512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722A1F54-6090-4074-81C2-449C0AC87AEC}"/>
              </a:ext>
            </a:extLst>
          </p:cNvPr>
          <p:cNvCxnSpPr/>
          <p:nvPr/>
        </p:nvCxnSpPr>
        <p:spPr>
          <a:xfrm>
            <a:off x="-180512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B653CD77-0BC3-4C2E-AE4D-626F3D62B422}"/>
              </a:ext>
            </a:extLst>
          </p:cNvPr>
          <p:cNvCxnSpPr/>
          <p:nvPr/>
        </p:nvCxnSpPr>
        <p:spPr>
          <a:xfrm>
            <a:off x="-180512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C3D5138-BBC1-4228-B34F-BCBC8BE95490}"/>
              </a:ext>
            </a:extLst>
          </p:cNvPr>
          <p:cNvCxnSpPr/>
          <p:nvPr/>
        </p:nvCxnSpPr>
        <p:spPr>
          <a:xfrm>
            <a:off x="12165801" y="29946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230224B-D0BF-43D6-ABA0-F93CF6F01584}"/>
              </a:ext>
            </a:extLst>
          </p:cNvPr>
          <p:cNvCxnSpPr/>
          <p:nvPr/>
        </p:nvCxnSpPr>
        <p:spPr>
          <a:xfrm>
            <a:off x="12165801" y="313749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EAAAC619-0404-4BE6-8F23-DF5E5AF0BBDB}"/>
              </a:ext>
            </a:extLst>
          </p:cNvPr>
          <p:cNvCxnSpPr/>
          <p:nvPr/>
        </p:nvCxnSpPr>
        <p:spPr>
          <a:xfrm>
            <a:off x="12165801" y="4654445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96130E53-CB12-49B5-8AA9-5A1484818059}"/>
              </a:ext>
            </a:extLst>
          </p:cNvPr>
          <p:cNvCxnSpPr/>
          <p:nvPr/>
        </p:nvCxnSpPr>
        <p:spPr>
          <a:xfrm>
            <a:off x="12165801" y="4797320"/>
            <a:ext cx="144000" cy="0"/>
          </a:xfrm>
          <a:prstGeom prst="line">
            <a:avLst/>
          </a:prstGeom>
          <a:ln w="63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8F22D27D-8BD4-5A18-118F-7F9234E5B0F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25" name="Espace réservé du texte 5">
            <a:extLst>
              <a:ext uri="{FF2B5EF4-FFF2-40B4-BE49-F238E27FC236}">
                <a16:creationId xmlns:a16="http://schemas.microsoft.com/office/drawing/2014/main" id="{422AFA36-D6A0-4129-B138-F1D20EDF403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07367" y="1556951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59" name="Espace réservé du texte 5">
            <a:extLst>
              <a:ext uri="{FF2B5EF4-FFF2-40B4-BE49-F238E27FC236}">
                <a16:creationId xmlns:a16="http://schemas.microsoft.com/office/drawing/2014/main" id="{7E2F0A2C-0E85-9871-77EF-B26A27C999B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199582" y="1556951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60" name="Espace réservé du texte 5">
            <a:extLst>
              <a:ext uri="{FF2B5EF4-FFF2-40B4-BE49-F238E27FC236}">
                <a16:creationId xmlns:a16="http://schemas.microsoft.com/office/drawing/2014/main" id="{6A1225BE-E484-1787-4FA2-416F6105734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991797" y="1556951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91B6EC34-588E-245A-2460-FB4D8E489EB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7367" y="2997007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6E5EE22A-D6CD-FA4F-5DC2-63E7FF7AA25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199582" y="2997007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9E15615D-1EB9-39C1-9F10-A25D1AB74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991797" y="2997007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FAF082EF-EDC8-1531-B503-51E670A4D99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07367" y="4437063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24D97761-C600-3FBE-FB08-8F559BC450A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199582" y="4437063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67009BE1-4A6F-2B89-2B54-FD6C7BAEA1D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991797" y="4437063"/>
            <a:ext cx="1333584" cy="1440000"/>
          </a:xfrm>
          <a:noFill/>
        </p:spPr>
        <p:txBody>
          <a:bodyPr anchor="ctr" anchorCtr="0"/>
          <a:lstStyle>
            <a:lvl1pPr marL="0" indent="0" algn="ctr">
              <a:buNone/>
              <a:defRPr sz="36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CA" noProof="0" dirty="0"/>
              <a:t>###</a:t>
            </a:r>
          </a:p>
        </p:txBody>
      </p:sp>
    </p:spTree>
    <p:extLst>
      <p:ext uri="{BB962C8B-B14F-4D97-AF65-F5344CB8AC3E}">
        <p14:creationId xmlns:p14="http://schemas.microsoft.com/office/powerpoint/2010/main" val="407459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3 block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CF3A-2E19-420C-5A63-3785BFB2A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68" y="548680"/>
            <a:ext cx="11376000" cy="90000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CA" dirty="0"/>
              <a:t>Add “Conclusion” or “In Summary”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27E8A261-7171-B928-4121-D960834B7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D9B4DE77-4E10-463B-ACFF-12A93A3056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1629304"/>
            <a:ext cx="3528000" cy="4392000"/>
          </a:xfrm>
          <a:solidFill>
            <a:schemeClr val="bg1"/>
          </a:solidFill>
          <a:ln w="28575">
            <a:noFill/>
          </a:ln>
          <a:effectLst/>
        </p:spPr>
        <p:txBody>
          <a:bodyPr lIns="288000" tIns="792000" rIns="288000" bIns="0" anchor="t" anchorCtr="0"/>
          <a:lstStyle>
            <a:lvl1pPr marL="0" indent="0">
              <a:spcBef>
                <a:spcPts val="1200"/>
              </a:spcBef>
              <a:buFontTx/>
              <a:buNone/>
              <a:defRPr sz="2200" b="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en-CA" dirty="0"/>
              <a:t>Click to add the first takeaway point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4454DA7-144F-4078-AFC0-8BB8FED6CFC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7368" y="1629304"/>
            <a:ext cx="1224000" cy="792000"/>
          </a:xfrm>
          <a:prstGeom prst="rect">
            <a:avLst/>
          </a:prstGeom>
          <a:noFill/>
          <a:effectLst/>
        </p:spPr>
        <p:txBody>
          <a:bodyPr lIns="288000" tIns="72000" rIns="288000" bIns="72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0" spc="-15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#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DC71EDC-8AA3-4770-A090-74E6704A61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31368" y="1629304"/>
            <a:ext cx="3528000" cy="4392000"/>
          </a:xfrm>
          <a:solidFill>
            <a:schemeClr val="bg1"/>
          </a:solidFill>
          <a:ln w="28575">
            <a:noFill/>
          </a:ln>
          <a:effectLst/>
        </p:spPr>
        <p:txBody>
          <a:bodyPr lIns="288000" tIns="792000" rIns="288000" bIns="0" anchor="t" anchorCtr="0"/>
          <a:lstStyle>
            <a:lvl1pPr marL="0" indent="0">
              <a:spcBef>
                <a:spcPts val="1200"/>
              </a:spcBef>
              <a:buFontTx/>
              <a:buNone/>
              <a:defRPr sz="2200" b="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en-CA" dirty="0"/>
              <a:t>Click to add the second takeaway point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B623FA9-128F-4E52-8BA7-1751EB00C60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31368" y="1629304"/>
            <a:ext cx="1224000" cy="792000"/>
          </a:xfrm>
          <a:prstGeom prst="rect">
            <a:avLst/>
          </a:prstGeom>
          <a:noFill/>
          <a:effectLst/>
        </p:spPr>
        <p:txBody>
          <a:bodyPr lIns="288000" tIns="72000" rIns="288000" bIns="72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0" spc="-15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0249BBC-BE5C-4E78-A966-69C75D790F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55368" y="1629304"/>
            <a:ext cx="3528000" cy="4392000"/>
          </a:xfrm>
          <a:solidFill>
            <a:schemeClr val="bg1"/>
          </a:solidFill>
          <a:ln w="28575">
            <a:noFill/>
          </a:ln>
          <a:effectLst/>
        </p:spPr>
        <p:txBody>
          <a:bodyPr lIns="288000" tIns="792000" rIns="288000" bIns="0" anchor="t" anchorCtr="0"/>
          <a:lstStyle>
            <a:lvl1pPr marL="0" indent="0">
              <a:spcBef>
                <a:spcPts val="1200"/>
              </a:spcBef>
              <a:buFontTx/>
              <a:buNone/>
              <a:defRPr sz="2200" b="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en-CA" dirty="0"/>
              <a:t>Click to add the third takeaway point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60101CF-8B78-4B90-AA84-8CDB3DB3C6D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55368" y="1629304"/>
            <a:ext cx="1224000" cy="792000"/>
          </a:xfrm>
          <a:prstGeom prst="rect">
            <a:avLst/>
          </a:prstGeom>
          <a:noFill/>
          <a:effectLst/>
        </p:spPr>
        <p:txBody>
          <a:bodyPr lIns="288000" tIns="72000" rIns="288000" bIns="72000" anchor="ctr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0" spc="-15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#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5F29C-A38C-4D8C-B4B4-7CCBE4E5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D1CCE5-106C-4BC5-BCB5-E9B6A80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356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- 4 block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ACF3A-2E19-420C-5A63-3785BFB2AF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CA" dirty="0"/>
              <a:t>Add “Conclusion” or “In Summary”</a:t>
            </a:r>
          </a:p>
        </p:txBody>
      </p:sp>
      <p:sp>
        <p:nvSpPr>
          <p:cNvPr id="3" name="Espace réservé du texte 8">
            <a:extLst>
              <a:ext uri="{FF2B5EF4-FFF2-40B4-BE49-F238E27FC236}">
                <a16:creationId xmlns:a16="http://schemas.microsoft.com/office/drawing/2014/main" id="{27E8A261-7171-B928-4121-D960834B79C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D9B4DE77-4E10-463B-ACFF-12A93A30567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1628800"/>
            <a:ext cx="11376000" cy="936000"/>
          </a:xfrm>
          <a:noFill/>
          <a:ln w="28575">
            <a:solidFill>
              <a:schemeClr val="accent6"/>
            </a:solidFill>
          </a:ln>
          <a:effectLst/>
        </p:spPr>
        <p:txBody>
          <a:bodyPr lIns="1188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en-CA" dirty="0"/>
              <a:t>Click to add the first takeaway point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A4454DA7-144F-4078-AFC0-8BB8FED6CFCD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07368" y="1628800"/>
            <a:ext cx="936000" cy="936000"/>
          </a:xfrm>
          <a:prstGeom prst="rect">
            <a:avLst/>
          </a:prstGeom>
          <a:noFill/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spc="-15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#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CDC71EDC-8AA3-4770-A090-74E6704A61F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2780928"/>
            <a:ext cx="11376000" cy="936000"/>
          </a:xfrm>
          <a:noFill/>
          <a:ln w="28575">
            <a:solidFill>
              <a:schemeClr val="accent6"/>
            </a:solidFill>
          </a:ln>
          <a:effectLst/>
        </p:spPr>
        <p:txBody>
          <a:bodyPr lIns="1188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en-CA" dirty="0"/>
              <a:t>Click to add the second takeaway point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9B623FA9-128F-4E52-8BA7-1751EB00C60A}"/>
              </a:ext>
            </a:extLst>
          </p:cNvPr>
          <p:cNvSpPr>
            <a:spLocks noGrp="1" noChangeAspect="1"/>
          </p:cNvSpPr>
          <p:nvPr>
            <p:ph type="body" sz="quarter" idx="3" hasCustomPrompt="1"/>
          </p:nvPr>
        </p:nvSpPr>
        <p:spPr>
          <a:xfrm>
            <a:off x="407368" y="2780928"/>
            <a:ext cx="936000" cy="936000"/>
          </a:xfrm>
          <a:prstGeom prst="rect">
            <a:avLst/>
          </a:prstGeom>
          <a:noFill/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spc="-15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#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60249BBC-BE5C-4E78-A966-69C75D790F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3933056"/>
            <a:ext cx="11376000" cy="936000"/>
          </a:xfrm>
          <a:noFill/>
          <a:ln w="28575">
            <a:solidFill>
              <a:schemeClr val="accent6"/>
            </a:solidFill>
          </a:ln>
          <a:effectLst/>
        </p:spPr>
        <p:txBody>
          <a:bodyPr lIns="1188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en-CA" dirty="0"/>
              <a:t>Click to add the third takeaway point</a:t>
            </a:r>
          </a:p>
        </p:txBody>
      </p:sp>
      <p:sp>
        <p:nvSpPr>
          <p:cNvPr id="20" name="Espace réservé du texte 4">
            <a:extLst>
              <a:ext uri="{FF2B5EF4-FFF2-40B4-BE49-F238E27FC236}">
                <a16:creationId xmlns:a16="http://schemas.microsoft.com/office/drawing/2014/main" id="{960101CF-8B78-4B90-AA84-8CDB3DB3C6D8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407368" y="3933056"/>
            <a:ext cx="936000" cy="936000"/>
          </a:xfrm>
          <a:prstGeom prst="rect">
            <a:avLst/>
          </a:prstGeom>
          <a:noFill/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spc="-15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#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AC23FE99-25EB-FABF-CF98-48B70ECB7F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085288"/>
            <a:ext cx="11376000" cy="936000"/>
          </a:xfrm>
          <a:noFill/>
          <a:ln w="28575">
            <a:solidFill>
              <a:schemeClr val="accent6"/>
            </a:solidFill>
          </a:ln>
          <a:effectLst/>
        </p:spPr>
        <p:txBody>
          <a:bodyPr lIns="1188000" tIns="0" rIns="288000" bIns="0" anchor="ctr" anchorCtr="0"/>
          <a:lstStyle>
            <a:lvl1pPr marL="0" indent="0">
              <a:spcBef>
                <a:spcPts val="800"/>
              </a:spcBef>
              <a:buFontTx/>
              <a:buNone/>
              <a:defRPr sz="2400" b="0"/>
            </a:lvl1pPr>
            <a:lvl2pPr>
              <a:spcBef>
                <a:spcPts val="400"/>
              </a:spcBef>
              <a:defRPr sz="1800"/>
            </a:lvl2pPr>
            <a:lvl3pPr>
              <a:spcBef>
                <a:spcPts val="400"/>
              </a:spcBef>
              <a:defRPr sz="1800"/>
            </a:lvl3pPr>
          </a:lstStyle>
          <a:p>
            <a:pPr lvl="0"/>
            <a:r>
              <a:rPr lang="en-CA" dirty="0"/>
              <a:t>Click to add the fourth takeaway point</a:t>
            </a:r>
          </a:p>
        </p:txBody>
      </p:sp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71037DC9-17AC-7064-3A03-8922ED5C3536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407368" y="5085288"/>
            <a:ext cx="936000" cy="936000"/>
          </a:xfrm>
          <a:prstGeom prst="rect">
            <a:avLst/>
          </a:prstGeom>
          <a:noFill/>
          <a:effectLst/>
        </p:spPr>
        <p:txBody>
          <a:bodyPr lIns="144000" tIns="72000" rIns="144000" bIns="7200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0" spc="-15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/>
              <a:t>#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95F29C-A38C-4D8C-B4B4-7CCBE4E5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FD1CCE5-106C-4BC5-BCB5-E9B6A806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17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dditional template instruc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1905506"/>
            <a:ext cx="11233248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0" kern="0" dirty="0">
                <a:solidFill>
                  <a:schemeClr val="bg1"/>
                </a:solidFill>
              </a:rPr>
              <a:t>More template instructions</a:t>
            </a:r>
          </a:p>
        </p:txBody>
      </p:sp>
    </p:spTree>
    <p:extLst>
      <p:ext uri="{BB962C8B-B14F-4D97-AF65-F5344CB8AC3E}">
        <p14:creationId xmlns:p14="http://schemas.microsoft.com/office/powerpoint/2010/main" val="3137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cGill Desautels cou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 userDrawn="1"/>
        </p:nvSpPr>
        <p:spPr>
          <a:xfrm>
            <a:off x="407368" y="548680"/>
            <a:ext cx="11376000" cy="86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CA" sz="3400" b="0" dirty="0">
                <a:latin typeface="+mj-lt"/>
              </a:rPr>
              <a:t>Use </a:t>
            </a:r>
            <a:r>
              <a:rPr lang="en-CA" sz="3400" b="0" dirty="0">
                <a:solidFill>
                  <a:schemeClr val="accent6"/>
                </a:solidFill>
                <a:latin typeface="+mj-lt"/>
              </a:rPr>
              <a:t>McGill Desautels colours </a:t>
            </a:r>
            <a:r>
              <a:rPr lang="en-CA" sz="3400" b="0" dirty="0">
                <a:latin typeface="+mj-lt"/>
              </a:rPr>
              <a:t>consistently and effectively </a:t>
            </a:r>
            <a:br>
              <a:rPr lang="en-CA" sz="3400" b="0" dirty="0">
                <a:latin typeface="+mj-lt"/>
              </a:rPr>
            </a:br>
            <a:r>
              <a:rPr lang="en-CA" sz="3400" b="0" dirty="0">
                <a:latin typeface="+mj-lt"/>
              </a:rPr>
              <a:t>to create contrast and improve readability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69577A83-3060-993E-30D9-B2288904E4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46511"/>
          <a:stretch/>
        </p:blipFill>
        <p:spPr>
          <a:xfrm>
            <a:off x="10344472" y="2780928"/>
            <a:ext cx="1314405" cy="2016225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358E83A-887A-FDA7-ED05-6AA0C7DD3AE1}"/>
              </a:ext>
            </a:extLst>
          </p:cNvPr>
          <p:cNvSpPr txBox="1"/>
          <p:nvPr userDrawn="1"/>
        </p:nvSpPr>
        <p:spPr>
          <a:xfrm>
            <a:off x="2423592" y="1513359"/>
            <a:ext cx="1404000" cy="307777"/>
          </a:xfrm>
          <a:prstGeom prst="rect">
            <a:avLst/>
          </a:prstGeom>
          <a:solidFill>
            <a:schemeClr val="tx1"/>
          </a:solidFill>
        </p:spPr>
        <p:txBody>
          <a:bodyPr wrap="square" lIns="144000" rIns="144000" rtlCol="0" anchor="ctr">
            <a:spAutoFit/>
          </a:bodyPr>
          <a:lstStyle/>
          <a:p>
            <a:pPr algn="l">
              <a:spcBef>
                <a:spcPts val="1800"/>
              </a:spcBef>
            </a:pPr>
            <a:r>
              <a:rPr lang="en-CA" sz="1400" b="1" i="0" dirty="0">
                <a:solidFill>
                  <a:schemeClr val="bg1"/>
                </a:solidFill>
              </a:rPr>
              <a:t>RGB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8A5BBE-D8DA-4AB9-AA63-DB7627966F3B}"/>
              </a:ext>
            </a:extLst>
          </p:cNvPr>
          <p:cNvSpPr/>
          <p:nvPr/>
        </p:nvSpPr>
        <p:spPr bwMode="auto">
          <a:xfrm>
            <a:off x="407368" y="1891680"/>
            <a:ext cx="1656000" cy="4572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108000" tIns="72000" rIns="144000" bIns="72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CA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10% </a:t>
            </a:r>
            <a:r>
              <a:rPr lang="en-CA" sz="1200" b="0" i="1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accent colours</a:t>
            </a:r>
            <a:endParaRPr lang="en-CA" sz="12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Triangle isocèle 10">
            <a:extLst>
              <a:ext uri="{FF2B5EF4-FFF2-40B4-BE49-F238E27FC236}">
                <a16:creationId xmlns:a16="http://schemas.microsoft.com/office/drawing/2014/main" id="{65B5C310-1D3C-4BFA-A42E-E88B69DDB0D6}"/>
              </a:ext>
            </a:extLst>
          </p:cNvPr>
          <p:cNvSpPr/>
          <p:nvPr/>
        </p:nvSpPr>
        <p:spPr>
          <a:xfrm rot="5400000">
            <a:off x="1947278" y="2007956"/>
            <a:ext cx="457200" cy="224649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en-CA" sz="1000" b="1" kern="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4" name="Table 21">
            <a:extLst>
              <a:ext uri="{FF2B5EF4-FFF2-40B4-BE49-F238E27FC236}">
                <a16:creationId xmlns:a16="http://schemas.microsoft.com/office/drawing/2014/main" id="{AA236BF9-7CDF-458E-A38C-EC6F04B968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390721"/>
              </p:ext>
            </p:extLst>
          </p:nvPr>
        </p:nvGraphicFramePr>
        <p:xfrm>
          <a:off x="2423592" y="1891680"/>
          <a:ext cx="7632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237, 27, 47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588" algn="l"/>
                      <a:r>
                        <a:rPr lang="en-CA" sz="1200" b="1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McGill Red:</a:t>
                      </a:r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Accent colour used for message boxes and to highlight a specific element on a page – </a:t>
                      </a:r>
                      <a:r>
                        <a:rPr lang="en-CA" sz="1200" b="1" i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Chart colour #6</a:t>
                      </a:r>
                      <a:endParaRPr lang="en-CA" sz="1200" b="0" i="1" baseline="0" noProof="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F6F37203-0E52-4A1F-89B4-DC900C53E1E6}"/>
              </a:ext>
            </a:extLst>
          </p:cNvPr>
          <p:cNvSpPr/>
          <p:nvPr/>
        </p:nvSpPr>
        <p:spPr bwMode="auto">
          <a:xfrm>
            <a:off x="407368" y="2422946"/>
            <a:ext cx="1656000" cy="1722232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108000" tIns="72000" rIns="144000" bIns="72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CA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30% </a:t>
            </a:r>
            <a:r>
              <a:rPr lang="en-CA" sz="1200" b="0" i="1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contrast colours</a:t>
            </a:r>
            <a:endParaRPr lang="en-CA" sz="12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riangle isocèle 11">
            <a:extLst>
              <a:ext uri="{FF2B5EF4-FFF2-40B4-BE49-F238E27FC236}">
                <a16:creationId xmlns:a16="http://schemas.microsoft.com/office/drawing/2014/main" id="{C53554C9-1847-4E10-8375-B8C8E617E7E9}"/>
              </a:ext>
            </a:extLst>
          </p:cNvPr>
          <p:cNvSpPr/>
          <p:nvPr/>
        </p:nvSpPr>
        <p:spPr>
          <a:xfrm rot="5400000">
            <a:off x="1947278" y="2539221"/>
            <a:ext cx="457200" cy="224649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en-CA" sz="1000" b="1" kern="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6" name="Table 21">
            <a:extLst>
              <a:ext uri="{FF2B5EF4-FFF2-40B4-BE49-F238E27FC236}">
                <a16:creationId xmlns:a16="http://schemas.microsoft.com/office/drawing/2014/main" id="{07E1057F-F8A9-430B-8E52-1656FB0E64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869274"/>
              </p:ext>
            </p:extLst>
          </p:nvPr>
        </p:nvGraphicFramePr>
        <p:xfrm>
          <a:off x="2423592" y="2422946"/>
          <a:ext cx="7632000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50, 60, 70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CA" sz="1200" b="1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Charcoal:</a:t>
                      </a:r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Primary contrast colour used for title boxes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140, 15, 30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CA" sz="1200" b="1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Burgundy:</a:t>
                      </a:r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Other contrast colour used in addition to the primary – </a:t>
                      </a:r>
                      <a:r>
                        <a:rPr lang="en-CA" sz="1200" b="1" i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Chart colour #1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40, 40, 40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1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Dark Charcoal: </a:t>
                      </a:r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Other contrast colour used in addition to the primary – </a:t>
                      </a:r>
                      <a:r>
                        <a:rPr lang="en-CA" sz="1200" b="1" i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Chart colour #2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868551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93, 103, 112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Dark grey colour used mostly on charts – </a:t>
                      </a:r>
                      <a:r>
                        <a:rPr lang="en-CA" sz="1200" b="1" i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Chart colour #3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1434975"/>
                  </a:ext>
                </a:extLst>
              </a:tr>
            </a:tbl>
          </a:graphicData>
        </a:graphic>
      </p:graphicFrame>
      <p:sp>
        <p:nvSpPr>
          <p:cNvPr id="80" name="Speech Bubble: Rectangle 79">
            <a:extLst>
              <a:ext uri="{FF2B5EF4-FFF2-40B4-BE49-F238E27FC236}">
                <a16:creationId xmlns:a16="http://schemas.microsoft.com/office/drawing/2014/main" id="{F66ECC87-151E-A68D-4072-2CD5E96930DC}"/>
              </a:ext>
            </a:extLst>
          </p:cNvPr>
          <p:cNvSpPr/>
          <p:nvPr userDrawn="1"/>
        </p:nvSpPr>
        <p:spPr>
          <a:xfrm>
            <a:off x="10693443" y="3265935"/>
            <a:ext cx="856115" cy="252159"/>
          </a:xfrm>
          <a:prstGeom prst="wedgeRectCallout">
            <a:avLst>
              <a:gd name="adj1" fmla="val -37072"/>
              <a:gd name="adj2" fmla="val -107097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lvl="0" algn="ctr">
              <a:spcBef>
                <a:spcPts val="800"/>
              </a:spcBef>
            </a:pPr>
            <a:r>
              <a:rPr lang="en-CA" sz="1200" noProof="0" dirty="0"/>
              <a:t>Charcoal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DEF8A1-EA48-4DF1-89BA-AD813C0ED6FC}"/>
              </a:ext>
            </a:extLst>
          </p:cNvPr>
          <p:cNvSpPr/>
          <p:nvPr/>
        </p:nvSpPr>
        <p:spPr bwMode="auto">
          <a:xfrm>
            <a:off x="407368" y="4219244"/>
            <a:ext cx="1656000" cy="1296000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txBody>
          <a:bodyPr vert="horz" wrap="square" lIns="108000" tIns="72000" rIns="144000" bIns="7200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ts val="800"/>
              </a:spcBef>
              <a:spcAft>
                <a:spcPct val="0"/>
              </a:spcAft>
            </a:pPr>
            <a:r>
              <a:rPr lang="en-CA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60%</a:t>
            </a:r>
            <a:br>
              <a:rPr lang="en-CA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CA" sz="1200" b="0" i="1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colours, including white</a:t>
            </a:r>
            <a:endParaRPr lang="en-CA" sz="1200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Triangle isocèle 12">
            <a:extLst>
              <a:ext uri="{FF2B5EF4-FFF2-40B4-BE49-F238E27FC236}">
                <a16:creationId xmlns:a16="http://schemas.microsoft.com/office/drawing/2014/main" id="{EFE8C43A-00A8-43E1-827D-69710ED01F2F}"/>
              </a:ext>
            </a:extLst>
          </p:cNvPr>
          <p:cNvSpPr/>
          <p:nvPr/>
        </p:nvSpPr>
        <p:spPr>
          <a:xfrm rot="5400000">
            <a:off x="1947278" y="4335519"/>
            <a:ext cx="457200" cy="224649"/>
          </a:xfrm>
          <a:prstGeom prst="triangle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4500" tIns="34290" rIns="9450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450"/>
              </a:spcBef>
              <a:defRPr/>
            </a:pPr>
            <a:endParaRPr lang="en-CA" sz="1000" b="1" kern="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15" name="Table 21">
            <a:extLst>
              <a:ext uri="{FF2B5EF4-FFF2-40B4-BE49-F238E27FC236}">
                <a16:creationId xmlns:a16="http://schemas.microsoft.com/office/drawing/2014/main" id="{F4614FD2-23CE-4001-98A9-525C7982C4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373334"/>
              </p:ext>
            </p:extLst>
          </p:nvPr>
        </p:nvGraphicFramePr>
        <p:xfrm>
          <a:off x="2423592" y="4219244"/>
          <a:ext cx="7632000" cy="12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210, 190, 170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CA" sz="1200" b="1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Sand:</a:t>
                      </a:r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 Used as a background colour for Agenda and Conclusion – </a:t>
                      </a:r>
                      <a:r>
                        <a:rPr lang="en-CA" sz="1200" b="1" i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Chart colour #4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200, 210, 235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CA" sz="1200" b="1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Soft Blue</a:t>
                      </a:r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: Additional colour used mostly on charts – </a:t>
                      </a:r>
                      <a:r>
                        <a:rPr lang="en-CA" sz="1200" b="1" i="1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Chart colour #5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l" defTabSz="455613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rgbClr val="21212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222, 225, 227</a:t>
                      </a:r>
                      <a:endParaRPr kumimoji="0" lang="en-CA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CA" sz="1200" b="0" i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</a:rPr>
                        <a:t>Light grey colour mainly used for background zones</a:t>
                      </a:r>
                    </a:p>
                  </a:txBody>
                  <a:tcPr marL="144000" marR="14400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723068"/>
                  </a:ext>
                </a:extLst>
              </a:tr>
            </a:tbl>
          </a:graphicData>
        </a:graphic>
      </p:graphicFrame>
      <p:sp>
        <p:nvSpPr>
          <p:cNvPr id="81" name="Speech Bubble: Rectangle 80">
            <a:extLst>
              <a:ext uri="{FF2B5EF4-FFF2-40B4-BE49-F238E27FC236}">
                <a16:creationId xmlns:a16="http://schemas.microsoft.com/office/drawing/2014/main" id="{49D50B8E-0236-86C2-D416-FD67C7D416F4}"/>
              </a:ext>
            </a:extLst>
          </p:cNvPr>
          <p:cNvSpPr/>
          <p:nvPr userDrawn="1"/>
        </p:nvSpPr>
        <p:spPr>
          <a:xfrm>
            <a:off x="10200456" y="3554680"/>
            <a:ext cx="924962" cy="277794"/>
          </a:xfrm>
          <a:prstGeom prst="wedgeRectCallout">
            <a:avLst>
              <a:gd name="adj1" fmla="val -745"/>
              <a:gd name="adj2" fmla="val -20240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lvl="0" algn="ctr">
              <a:spcBef>
                <a:spcPts val="800"/>
              </a:spcBef>
            </a:pPr>
            <a:r>
              <a:rPr lang="en-CA" sz="1200" noProof="0" dirty="0">
                <a:solidFill>
                  <a:schemeClr val="tx1"/>
                </a:solidFill>
              </a:rPr>
              <a:t>Light grey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84E946EF-2E06-D717-F3A5-9F73D06F5C59}"/>
              </a:ext>
            </a:extLst>
          </p:cNvPr>
          <p:cNvSpPr/>
          <p:nvPr userDrawn="1"/>
        </p:nvSpPr>
        <p:spPr>
          <a:xfrm>
            <a:off x="10868054" y="2991587"/>
            <a:ext cx="790823" cy="158435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algn="ctr">
              <a:spcBef>
                <a:spcPts val="800"/>
              </a:spcBef>
            </a:pPr>
            <a:endParaRPr lang="en-CA" sz="1600" dirty="0"/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id="{CA500643-92EE-92BC-FA59-08622DC8B48A}"/>
              </a:ext>
            </a:extLst>
          </p:cNvPr>
          <p:cNvSpPr/>
          <p:nvPr userDrawn="1"/>
        </p:nvSpPr>
        <p:spPr>
          <a:xfrm>
            <a:off x="10271200" y="1700833"/>
            <a:ext cx="1512168" cy="864000"/>
          </a:xfrm>
          <a:prstGeom prst="wedgeRectCallout">
            <a:avLst>
              <a:gd name="adj1" fmla="val 10977"/>
              <a:gd name="adj2" fmla="val 9597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lvl="0" algn="l">
              <a:spcBef>
                <a:spcPts val="800"/>
              </a:spcBef>
            </a:pPr>
            <a:r>
              <a:rPr lang="en-CA" sz="1200" noProof="0" dirty="0"/>
              <a:t>The 6 last colours </a:t>
            </a:r>
            <a:br>
              <a:rPr lang="en-CA" sz="1200" noProof="0" dirty="0"/>
            </a:br>
            <a:r>
              <a:rPr lang="en-CA" sz="1200" noProof="0" dirty="0"/>
              <a:t>are used by default in this sequence </a:t>
            </a:r>
            <a:br>
              <a:rPr lang="en-CA" sz="1200" noProof="0" dirty="0"/>
            </a:br>
            <a:r>
              <a:rPr lang="en-CA" sz="1200" noProof="0" dirty="0"/>
              <a:t>for charts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472EC17-EA21-4410-8AE6-6CBD8AB70EFB}"/>
              </a:ext>
            </a:extLst>
          </p:cNvPr>
          <p:cNvSpPr/>
          <p:nvPr/>
        </p:nvSpPr>
        <p:spPr bwMode="auto">
          <a:xfrm>
            <a:off x="407368" y="5589311"/>
            <a:ext cx="1656000" cy="64800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vert="horz" wrap="square" lIns="108000" tIns="72000" rIns="144000" bIns="7200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Dashboard colours</a:t>
            </a:r>
            <a:endParaRPr kumimoji="0" lang="en-CA" sz="1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Triangle isocèle 32">
            <a:extLst>
              <a:ext uri="{FF2B5EF4-FFF2-40B4-BE49-F238E27FC236}">
                <a16:creationId xmlns:a16="http://schemas.microsoft.com/office/drawing/2014/main" id="{02AA7DE2-77D1-4B0F-AF11-D4751957B9D3}"/>
              </a:ext>
            </a:extLst>
          </p:cNvPr>
          <p:cNvSpPr/>
          <p:nvPr/>
        </p:nvSpPr>
        <p:spPr>
          <a:xfrm rot="5400000">
            <a:off x="1948678" y="5704186"/>
            <a:ext cx="457200" cy="227451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000" tIns="45720" rIns="12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</a:pPr>
            <a:endParaRPr lang="en-CA" sz="1200" b="1" noProof="0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447DF5CD-87D0-4949-921E-9C964A4AFCA5}"/>
              </a:ext>
            </a:extLst>
          </p:cNvPr>
          <p:cNvGrpSpPr/>
          <p:nvPr/>
        </p:nvGrpSpPr>
        <p:grpSpPr>
          <a:xfrm>
            <a:off x="2423592" y="5589311"/>
            <a:ext cx="2988000" cy="648000"/>
            <a:chOff x="3071664" y="5399704"/>
            <a:chExt cx="2653860" cy="64800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3768530-2366-4E71-A815-515CC5312917}"/>
                </a:ext>
              </a:extLst>
            </p:cNvPr>
            <p:cNvSpPr/>
            <p:nvPr/>
          </p:nvSpPr>
          <p:spPr>
            <a:xfrm>
              <a:off x="3071664" y="5399705"/>
              <a:ext cx="2653860" cy="324000"/>
            </a:xfrm>
            <a:prstGeom prst="rect">
              <a:avLst/>
            </a:prstGeom>
            <a:solidFill>
              <a:srgbClr val="058C4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5, 140, 66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E297DE2-11B2-44B8-A276-DC8B56083DE0}"/>
                </a:ext>
              </a:extLst>
            </p:cNvPr>
            <p:cNvSpPr/>
            <p:nvPr/>
          </p:nvSpPr>
          <p:spPr>
            <a:xfrm>
              <a:off x="3071664" y="5399704"/>
              <a:ext cx="2653860" cy="64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Equal or better than reference point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A841B4B2-1475-450F-ADBA-FB814DD3857D}"/>
              </a:ext>
            </a:extLst>
          </p:cNvPr>
          <p:cNvGrpSpPr/>
          <p:nvPr/>
        </p:nvGrpSpPr>
        <p:grpSpPr>
          <a:xfrm>
            <a:off x="5537480" y="5589311"/>
            <a:ext cx="2988000" cy="648000"/>
            <a:chOff x="6028302" y="5399704"/>
            <a:chExt cx="2653860" cy="648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203AAFF-EF24-42C6-A171-2850AC4B7D26}"/>
                </a:ext>
              </a:extLst>
            </p:cNvPr>
            <p:cNvSpPr/>
            <p:nvPr/>
          </p:nvSpPr>
          <p:spPr>
            <a:xfrm>
              <a:off x="6028302" y="5399705"/>
              <a:ext cx="2653860" cy="324000"/>
            </a:xfrm>
            <a:prstGeom prst="rect">
              <a:avLst/>
            </a:prstGeom>
            <a:solidFill>
              <a:srgbClr val="F3B7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243, 183, 0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649A49D-6E35-4280-A1D8-AB4137191C38}"/>
                </a:ext>
              </a:extLst>
            </p:cNvPr>
            <p:cNvSpPr/>
            <p:nvPr/>
          </p:nvSpPr>
          <p:spPr>
            <a:xfrm>
              <a:off x="6028302" y="5399704"/>
              <a:ext cx="2653860" cy="64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Below reference point by up to 5%</a:t>
              </a:r>
            </a:p>
          </p:txBody>
        </p:sp>
      </p:grp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CB276951-9612-4DAA-AEFD-CE0C61C06505}"/>
              </a:ext>
            </a:extLst>
          </p:cNvPr>
          <p:cNvGrpSpPr/>
          <p:nvPr/>
        </p:nvGrpSpPr>
        <p:grpSpPr>
          <a:xfrm>
            <a:off x="8651368" y="5589311"/>
            <a:ext cx="3132000" cy="648000"/>
            <a:chOff x="8984940" y="5399704"/>
            <a:chExt cx="2653860" cy="64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10D8F1-8076-48A4-B743-339A865F7718}"/>
                </a:ext>
              </a:extLst>
            </p:cNvPr>
            <p:cNvSpPr/>
            <p:nvPr/>
          </p:nvSpPr>
          <p:spPr>
            <a:xfrm>
              <a:off x="8984940" y="5399705"/>
              <a:ext cx="2653860" cy="324000"/>
            </a:xfrm>
            <a:prstGeom prst="rect">
              <a:avLst/>
            </a:prstGeom>
            <a:solidFill>
              <a:srgbClr val="ED1B2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en-CA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237, 27, 47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8E2DC9C-7E6B-4A22-A068-833F8AED3616}"/>
                </a:ext>
              </a:extLst>
            </p:cNvPr>
            <p:cNvSpPr/>
            <p:nvPr/>
          </p:nvSpPr>
          <p:spPr>
            <a:xfrm>
              <a:off x="8984940" y="5399704"/>
              <a:ext cx="2653860" cy="648000"/>
            </a:xfrm>
            <a:prstGeom prst="rect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36000" tIns="396000" rIns="36000" bIns="108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5613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212121"/>
                </a:buClr>
                <a:buSzTx/>
                <a:buFontTx/>
                <a:buNone/>
                <a:tabLst/>
                <a:defRPr/>
              </a:pPr>
              <a:r>
                <a:rPr kumimoji="0" lang="en-CA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Worse than reference point by more than 5%</a:t>
              </a:r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DD735D4A-3030-8200-76DC-CFEC2BF190F0}"/>
              </a:ext>
            </a:extLst>
          </p:cNvPr>
          <p:cNvSpPr/>
          <p:nvPr userDrawn="1"/>
        </p:nvSpPr>
        <p:spPr>
          <a:xfrm>
            <a:off x="10344473" y="4016008"/>
            <a:ext cx="432048" cy="309502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algn="ctr">
              <a:spcBef>
                <a:spcPts val="800"/>
              </a:spcBef>
            </a:pPr>
            <a:endParaRPr lang="en-CA" sz="1600" dirty="0"/>
          </a:p>
        </p:txBody>
      </p:sp>
      <p:sp>
        <p:nvSpPr>
          <p:cNvPr id="78" name="Speech Bubble: Rectangle 77">
            <a:extLst>
              <a:ext uri="{FF2B5EF4-FFF2-40B4-BE49-F238E27FC236}">
                <a16:creationId xmlns:a16="http://schemas.microsoft.com/office/drawing/2014/main" id="{34DF1259-CD36-E780-06BA-851BB549548E}"/>
              </a:ext>
            </a:extLst>
          </p:cNvPr>
          <p:cNvSpPr/>
          <p:nvPr userDrawn="1"/>
        </p:nvSpPr>
        <p:spPr>
          <a:xfrm>
            <a:off x="9192344" y="4678425"/>
            <a:ext cx="2591024" cy="766799"/>
          </a:xfrm>
          <a:prstGeom prst="wedgeRectCallout">
            <a:avLst>
              <a:gd name="adj1" fmla="val 5505"/>
              <a:gd name="adj2" fmla="val -9289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46800" rIns="108000" bIns="46800" rtlCol="0" anchor="ctr"/>
          <a:lstStyle/>
          <a:p>
            <a:pPr lvl="0" algn="l">
              <a:spcBef>
                <a:spcPts val="800"/>
              </a:spcBef>
            </a:pPr>
            <a:r>
              <a:rPr lang="en-CA" sz="1200" b="1" noProof="0" dirty="0"/>
              <a:t>5 Custom Colours</a:t>
            </a:r>
          </a:p>
          <a:p>
            <a:pPr marL="171450" lvl="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1200" noProof="0" dirty="0"/>
              <a:t>Row #1: Dashboard colours</a:t>
            </a:r>
          </a:p>
          <a:p>
            <a:pPr marL="171450" lvl="0" indent="-171450" algn="l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CA" sz="1200" noProof="0" dirty="0"/>
              <a:t>Row #2: Blue and Dusk colours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D1E44B13-311E-7EDF-AF4D-291152D66B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050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your th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406800" y="547200"/>
            <a:ext cx="11376000" cy="86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CA" sz="3400" b="0" dirty="0">
                <a:latin typeface="+mj-lt"/>
              </a:rPr>
              <a:t>Save your </a:t>
            </a:r>
            <a:r>
              <a:rPr lang="en-CA" sz="3400" b="0" dirty="0">
                <a:solidFill>
                  <a:schemeClr val="accent6"/>
                </a:solidFill>
                <a:latin typeface="+mj-lt"/>
              </a:rPr>
              <a:t>theme</a:t>
            </a:r>
            <a:r>
              <a:rPr lang="en-CA" sz="3400" b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CA" sz="3400" b="0" dirty="0">
                <a:latin typeface="+mj-lt"/>
              </a:rPr>
              <a:t>to easily reuse programmed colours </a:t>
            </a:r>
            <a:br>
              <a:rPr lang="en-CA" sz="3400" b="0" dirty="0">
                <a:latin typeface="+mj-lt"/>
              </a:rPr>
            </a:br>
            <a:r>
              <a:rPr lang="en-CA" sz="3400" b="0" dirty="0">
                <a:latin typeface="+mj-lt"/>
              </a:rPr>
              <a:t>and fonts across Microsoft Office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37374085-8CB1-4987-BA33-E8EFBB892EC0}"/>
              </a:ext>
            </a:extLst>
          </p:cNvPr>
          <p:cNvSpPr/>
          <p:nvPr/>
        </p:nvSpPr>
        <p:spPr bwMode="auto">
          <a:xfrm>
            <a:off x="406800" y="1623480"/>
            <a:ext cx="715184" cy="151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SAVE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87A9AE1-11F1-4400-992C-1661675B3D53}"/>
              </a:ext>
            </a:extLst>
          </p:cNvPr>
          <p:cNvSpPr txBox="1">
            <a:spLocks/>
          </p:cNvSpPr>
          <p:nvPr/>
        </p:nvSpPr>
        <p:spPr>
          <a:xfrm>
            <a:off x="1121984" y="1623480"/>
            <a:ext cx="11070016" cy="1512000"/>
          </a:xfrm>
          <a:prstGeom prst="rect">
            <a:avLst/>
          </a:prstGeom>
          <a:solidFill>
            <a:schemeClr val="bg2"/>
          </a:solidFill>
        </p:spPr>
        <p:txBody>
          <a:bodyPr lIns="180000" tIns="36000" rIns="180000" bIns="36000" anchor="ctr"/>
          <a:lstStyle>
            <a:lvl1pPr marL="287338" indent="-233363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8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 baseline="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 baseline="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kern="0" dirty="0">
                <a:solidFill>
                  <a:schemeClr val="tx1"/>
                </a:solidFill>
                <a:latin typeface="+mn-lt"/>
              </a:rPr>
              <a:t>Open your PPT Corporate template and click on the </a:t>
            </a:r>
            <a:r>
              <a:rPr lang="en-CA" sz="2000" b="1" kern="0" dirty="0">
                <a:solidFill>
                  <a:schemeClr val="tx1"/>
                </a:solidFill>
                <a:latin typeface="+mn-lt"/>
              </a:rPr>
              <a:t>Design</a:t>
            </a:r>
            <a:r>
              <a:rPr lang="en-CA" sz="2000" kern="0" dirty="0">
                <a:solidFill>
                  <a:schemeClr val="tx1"/>
                </a:solidFill>
                <a:latin typeface="+mn-lt"/>
              </a:rPr>
              <a:t> menu tab in PowerPoint</a:t>
            </a:r>
          </a:p>
          <a:p>
            <a:pPr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kern="0" dirty="0">
                <a:solidFill>
                  <a:schemeClr val="tx1"/>
                </a:solidFill>
                <a:latin typeface="+mn-lt"/>
              </a:rPr>
              <a:t>Click on the scroll down arrow, which will reveal a </a:t>
            </a:r>
            <a:r>
              <a:rPr lang="en-CA" sz="2000" b="1" kern="0" dirty="0">
                <a:solidFill>
                  <a:schemeClr val="tx1"/>
                </a:solidFill>
                <a:latin typeface="+mn-lt"/>
              </a:rPr>
              <a:t>Save Current Theme </a:t>
            </a:r>
            <a:r>
              <a:rPr lang="en-CA" sz="2000" kern="0" dirty="0">
                <a:solidFill>
                  <a:schemeClr val="tx1"/>
                </a:solidFill>
                <a:latin typeface="+mn-lt"/>
              </a:rPr>
              <a:t>menu option</a:t>
            </a:r>
          </a:p>
          <a:p>
            <a:pPr>
              <a:buClr>
                <a:schemeClr val="accent6"/>
              </a:buClr>
              <a:buSzPct val="100000"/>
              <a:buFont typeface="Arial" panose="020B0604020202020204" pitchFamily="34" charset="0"/>
              <a:buChar char="•"/>
            </a:pPr>
            <a:r>
              <a:rPr lang="en-CA" sz="2000" kern="0" dirty="0">
                <a:solidFill>
                  <a:schemeClr val="tx1"/>
                </a:solidFill>
                <a:latin typeface="+mn-lt"/>
              </a:rPr>
              <a:t>Name the theme to be saved (as a THMX file) and click on </a:t>
            </a:r>
            <a:r>
              <a:rPr lang="en-CA" sz="2000" b="1" kern="0" dirty="0">
                <a:solidFill>
                  <a:schemeClr val="tx1"/>
                </a:solidFill>
                <a:latin typeface="+mn-lt"/>
              </a:rPr>
              <a:t>Save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D0CA32D6-F51A-41F0-A619-7254C92962F4}"/>
              </a:ext>
            </a:extLst>
          </p:cNvPr>
          <p:cNvSpPr/>
          <p:nvPr/>
        </p:nvSpPr>
        <p:spPr bwMode="auto">
          <a:xfrm>
            <a:off x="406800" y="3357312"/>
            <a:ext cx="715184" cy="2880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USE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73A67265-EDB5-4E1F-91F4-B36CEF6FB086}"/>
              </a:ext>
            </a:extLst>
          </p:cNvPr>
          <p:cNvSpPr txBox="1">
            <a:spLocks/>
          </p:cNvSpPr>
          <p:nvPr/>
        </p:nvSpPr>
        <p:spPr>
          <a:xfrm>
            <a:off x="1121985" y="3545280"/>
            <a:ext cx="11069792" cy="6482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en-CA" sz="1600" b="0" kern="0" noProof="0" dirty="0">
                <a:solidFill>
                  <a:schemeClr val="accent1"/>
                </a:solidFill>
                <a:latin typeface="+mn-lt"/>
                <a:cs typeface="+mn-cs"/>
              </a:rPr>
              <a:t>	</a:t>
            </a:r>
            <a:endParaRPr lang="en-CA" sz="1600" kern="0" noProof="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36" name="Picture 8" descr="Résultats de recherche d'images pour « logo powerpoint 2016 »">
            <a:extLst>
              <a:ext uri="{FF2B5EF4-FFF2-40B4-BE49-F238E27FC236}">
                <a16:creationId xmlns:a16="http://schemas.microsoft.com/office/drawing/2014/main" id="{B320644C-6CA0-4DE6-A4B8-E4458E280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08360" y="3429000"/>
            <a:ext cx="91365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2C65DD68-A42A-427C-BB1F-B6DC91083AB2}"/>
              </a:ext>
            </a:extLst>
          </p:cNvPr>
          <p:cNvSpPr/>
          <p:nvPr/>
        </p:nvSpPr>
        <p:spPr bwMode="auto">
          <a:xfrm>
            <a:off x="2354449" y="3640808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FBF4161-9B49-4E65-9846-6C717073A271}"/>
              </a:ext>
            </a:extLst>
          </p:cNvPr>
          <p:cNvSpPr txBox="1">
            <a:spLocks/>
          </p:cNvSpPr>
          <p:nvPr/>
        </p:nvSpPr>
        <p:spPr>
          <a:xfrm>
            <a:off x="2812485" y="3590940"/>
            <a:ext cx="3421613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  <a:defRPr/>
            </a:pPr>
            <a:r>
              <a:rPr lang="en-CA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PowerPoint, </a:t>
            </a:r>
            <a:br>
              <a:rPr lang="en-CA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&gt;</a:t>
            </a:r>
            <a:r>
              <a:rPr lang="en-CA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File </a:t>
            </a:r>
            <a:r>
              <a:rPr lang="en-CA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CA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New </a:t>
            </a:r>
            <a:r>
              <a:rPr lang="en-CA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CA" sz="14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Custom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B9A57DB-32A2-459F-9032-75472A5817B9}"/>
              </a:ext>
            </a:extLst>
          </p:cNvPr>
          <p:cNvSpPr/>
          <p:nvPr/>
        </p:nvSpPr>
        <p:spPr bwMode="auto">
          <a:xfrm>
            <a:off x="6378115" y="3640808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F739D32-3E20-41A4-85A8-8DF0D13F0143}"/>
              </a:ext>
            </a:extLst>
          </p:cNvPr>
          <p:cNvSpPr txBox="1">
            <a:spLocks/>
          </p:cNvSpPr>
          <p:nvPr/>
        </p:nvSpPr>
        <p:spPr>
          <a:xfrm>
            <a:off x="6816081" y="3590940"/>
            <a:ext cx="25920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Click</a:t>
            </a:r>
            <a:r>
              <a:rPr lang="en-CA" sz="1400" kern="0" baseline="0" noProof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CA" sz="1400" b="1" kern="0" noProof="0" dirty="0">
                <a:solidFill>
                  <a:schemeClr val="tx1"/>
                </a:solidFill>
                <a:latin typeface="+mn-lt"/>
                <a:cs typeface="+mn-cs"/>
              </a:rPr>
              <a:t>Document Themes</a:t>
            </a:r>
          </a:p>
        </p:txBody>
      </p:sp>
      <p:sp>
        <p:nvSpPr>
          <p:cNvPr id="31" name="Ellipse 39">
            <a:extLst>
              <a:ext uri="{FF2B5EF4-FFF2-40B4-BE49-F238E27FC236}">
                <a16:creationId xmlns:a16="http://schemas.microsoft.com/office/drawing/2014/main" id="{53A11796-A3E6-45F4-9FAE-6536DC36F2A4}"/>
              </a:ext>
            </a:extLst>
          </p:cNvPr>
          <p:cNvSpPr/>
          <p:nvPr/>
        </p:nvSpPr>
        <p:spPr bwMode="auto">
          <a:xfrm>
            <a:off x="9533719" y="3640808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0CD4419-CCA5-490B-B564-648130F581F6}"/>
              </a:ext>
            </a:extLst>
          </p:cNvPr>
          <p:cNvSpPr txBox="1">
            <a:spLocks/>
          </p:cNvSpPr>
          <p:nvPr/>
        </p:nvSpPr>
        <p:spPr>
          <a:xfrm>
            <a:off x="9984432" y="3590940"/>
            <a:ext cx="18000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Select your theme</a:t>
            </a:r>
            <a:endParaRPr lang="en-CA" sz="1400" b="1" kern="0" noProof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CC843E5-F461-4D90-807A-006113C606D9}"/>
              </a:ext>
            </a:extLst>
          </p:cNvPr>
          <p:cNvSpPr txBox="1">
            <a:spLocks/>
          </p:cNvSpPr>
          <p:nvPr/>
        </p:nvSpPr>
        <p:spPr>
          <a:xfrm>
            <a:off x="1122209" y="4473185"/>
            <a:ext cx="11069792" cy="6482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en-CA" sz="1600" b="0" kern="0" noProof="0" dirty="0">
                <a:solidFill>
                  <a:schemeClr val="accent1"/>
                </a:solidFill>
                <a:latin typeface="+mn-lt"/>
                <a:cs typeface="+mn-cs"/>
              </a:rPr>
              <a:t>	</a:t>
            </a:r>
            <a:endParaRPr lang="en-CA" sz="1600" kern="0" noProof="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35" name="Picture 4" descr="Résultats de recherche d'images pour « logo excel 2016 »">
            <a:extLst>
              <a:ext uri="{FF2B5EF4-FFF2-40B4-BE49-F238E27FC236}">
                <a16:creationId xmlns:a16="http://schemas.microsoft.com/office/drawing/2014/main" id="{0D02D027-969C-445D-9370-7926149D8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9667" y="4356904"/>
            <a:ext cx="951036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D54D83FF-A43A-4220-8DEF-7BC1F5A4577C}"/>
              </a:ext>
            </a:extLst>
          </p:cNvPr>
          <p:cNvSpPr/>
          <p:nvPr/>
        </p:nvSpPr>
        <p:spPr bwMode="auto">
          <a:xfrm>
            <a:off x="2351584" y="4568712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7974B8A-EFDD-414C-B6B5-976C4EF9A40B}"/>
              </a:ext>
            </a:extLst>
          </p:cNvPr>
          <p:cNvSpPr txBox="1">
            <a:spLocks/>
          </p:cNvSpPr>
          <p:nvPr/>
        </p:nvSpPr>
        <p:spPr>
          <a:xfrm>
            <a:off x="2812487" y="4518845"/>
            <a:ext cx="3421612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Open Excel, click &gt; Blank workbook</a:t>
            </a:r>
            <a:b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CA" sz="1100" kern="0" noProof="0" dirty="0">
                <a:solidFill>
                  <a:schemeClr val="tx1"/>
                </a:solidFill>
                <a:latin typeface="+mn-lt"/>
                <a:cs typeface="+mn-cs"/>
              </a:rPr>
              <a:t>If already open, Click File &gt; New &gt; Blank workbook</a:t>
            </a:r>
            <a:endParaRPr lang="en-CA" sz="1400" kern="0" noProof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82BA15D6-EEEA-4A71-9F69-141A428895D2}"/>
              </a:ext>
            </a:extLst>
          </p:cNvPr>
          <p:cNvSpPr/>
          <p:nvPr/>
        </p:nvSpPr>
        <p:spPr bwMode="auto">
          <a:xfrm>
            <a:off x="6378115" y="4568712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0880E0C-CC22-488A-B21D-55EFD42942FD}"/>
              </a:ext>
            </a:extLst>
          </p:cNvPr>
          <p:cNvSpPr txBox="1">
            <a:spLocks/>
          </p:cNvSpPr>
          <p:nvPr/>
        </p:nvSpPr>
        <p:spPr>
          <a:xfrm>
            <a:off x="6816080" y="4518845"/>
            <a:ext cx="25920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Click the </a:t>
            </a:r>
            <a:r>
              <a:rPr lang="en-CA" sz="1400" b="1" kern="0" noProof="0" dirty="0">
                <a:solidFill>
                  <a:schemeClr val="tx1"/>
                </a:solidFill>
                <a:latin typeface="+mn-lt"/>
                <a:cs typeface="+mn-cs"/>
              </a:rPr>
              <a:t>Page Layout </a:t>
            </a: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tab </a:t>
            </a:r>
            <a:r>
              <a:rPr lang="en-CA" sz="1400" b="0" kern="0" noProof="0" dirty="0">
                <a:solidFill>
                  <a:schemeClr val="tx1"/>
                </a:solidFill>
                <a:latin typeface="+mn-lt"/>
                <a:cs typeface="+mn-cs"/>
              </a:rPr>
              <a:t>&gt; </a:t>
            </a:r>
            <a:r>
              <a:rPr lang="en-CA" sz="1400" b="1" kern="0" noProof="0" dirty="0">
                <a:solidFill>
                  <a:schemeClr val="tx1"/>
                </a:solidFill>
                <a:latin typeface="+mn-lt"/>
                <a:cs typeface="+mn-cs"/>
              </a:rPr>
              <a:t>Theme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05B8AC57-D5EB-4C36-AB52-AA4FAE1CA8B4}"/>
              </a:ext>
            </a:extLst>
          </p:cNvPr>
          <p:cNvSpPr/>
          <p:nvPr/>
        </p:nvSpPr>
        <p:spPr bwMode="auto">
          <a:xfrm>
            <a:off x="9533719" y="4568712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2B8369A7-FF48-4E85-AD28-AC5F2171CAD6}"/>
              </a:ext>
            </a:extLst>
          </p:cNvPr>
          <p:cNvSpPr txBox="1">
            <a:spLocks/>
          </p:cNvSpPr>
          <p:nvPr/>
        </p:nvSpPr>
        <p:spPr>
          <a:xfrm>
            <a:off x="9984432" y="4518845"/>
            <a:ext cx="18000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Select your theme</a:t>
            </a:r>
            <a:endParaRPr lang="en-CA" sz="1400" b="1" kern="0" noProof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5CB1381B-7D4B-4EC0-948A-F33D1A417E71}"/>
              </a:ext>
            </a:extLst>
          </p:cNvPr>
          <p:cNvSpPr txBox="1">
            <a:spLocks/>
          </p:cNvSpPr>
          <p:nvPr/>
        </p:nvSpPr>
        <p:spPr>
          <a:xfrm>
            <a:off x="1122209" y="5417489"/>
            <a:ext cx="11069792" cy="6482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lIns="144000" tIns="45720" rIns="14400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75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68338" indent="-1857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tabLst>
                <a:tab pos="1619250" algn="l"/>
              </a:tabLst>
              <a:defRPr/>
            </a:pPr>
            <a:r>
              <a:rPr lang="en-CA" sz="1600" b="0" kern="0" noProof="0" dirty="0">
                <a:solidFill>
                  <a:schemeClr val="accent1"/>
                </a:solidFill>
                <a:latin typeface="+mn-lt"/>
                <a:cs typeface="+mn-cs"/>
              </a:rPr>
              <a:t>	</a:t>
            </a:r>
            <a:endParaRPr lang="en-CA" sz="1600" kern="0" noProof="0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pic>
        <p:nvPicPr>
          <p:cNvPr id="37" name="Picture 6" descr="Résultats de recherche d'images pour « logo word 2016 »">
            <a:extLst>
              <a:ext uri="{FF2B5EF4-FFF2-40B4-BE49-F238E27FC236}">
                <a16:creationId xmlns:a16="http://schemas.microsoft.com/office/drawing/2014/main" id="{E66D5B7E-9CEB-4D6A-A7DE-B92C46644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2" t="12598" r="31191" b="13754"/>
          <a:stretch/>
        </p:blipFill>
        <p:spPr bwMode="auto">
          <a:xfrm>
            <a:off x="1271464" y="5301208"/>
            <a:ext cx="977290" cy="88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2CFB1EF2-01DD-4796-8C3F-7C36E7FDDD7E}"/>
              </a:ext>
            </a:extLst>
          </p:cNvPr>
          <p:cNvSpPr/>
          <p:nvPr/>
        </p:nvSpPr>
        <p:spPr bwMode="auto">
          <a:xfrm>
            <a:off x="2354449" y="5513016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D772AB97-F174-4498-9CFF-C44FBC7D4A8B}"/>
              </a:ext>
            </a:extLst>
          </p:cNvPr>
          <p:cNvSpPr txBox="1">
            <a:spLocks/>
          </p:cNvSpPr>
          <p:nvPr/>
        </p:nvSpPr>
        <p:spPr>
          <a:xfrm>
            <a:off x="2812487" y="5463149"/>
            <a:ext cx="3421612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Open Word, click &gt; Blank document</a:t>
            </a:r>
            <a:b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CA" sz="1100" kern="0" noProof="0" dirty="0">
                <a:solidFill>
                  <a:schemeClr val="tx1"/>
                </a:solidFill>
                <a:latin typeface="+mn-lt"/>
                <a:cs typeface="+mn-cs"/>
              </a:rPr>
              <a:t>If already open, Click File &gt; New &gt; Blank document</a:t>
            </a:r>
            <a:endParaRPr lang="en-CA" sz="1400" kern="0" noProof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5454ED12-155A-4691-9F4A-CD132624790C}"/>
              </a:ext>
            </a:extLst>
          </p:cNvPr>
          <p:cNvSpPr/>
          <p:nvPr/>
        </p:nvSpPr>
        <p:spPr bwMode="auto">
          <a:xfrm>
            <a:off x="6378115" y="5513016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D5BF9D55-54BE-4522-A417-DEC50DA82CCC}"/>
              </a:ext>
            </a:extLst>
          </p:cNvPr>
          <p:cNvSpPr txBox="1">
            <a:spLocks/>
          </p:cNvSpPr>
          <p:nvPr/>
        </p:nvSpPr>
        <p:spPr>
          <a:xfrm>
            <a:off x="6816082" y="5463149"/>
            <a:ext cx="25920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Click the </a:t>
            </a:r>
            <a:r>
              <a:rPr lang="en-CA" sz="1400" b="1" kern="0" noProof="0" dirty="0">
                <a:solidFill>
                  <a:schemeClr val="tx1"/>
                </a:solidFill>
                <a:latin typeface="+mn-lt"/>
                <a:cs typeface="+mn-cs"/>
              </a:rPr>
              <a:t>Design</a:t>
            </a: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 menu tab </a:t>
            </a:r>
            <a:r>
              <a:rPr lang="en-CA" sz="1400" b="0" kern="0" noProof="0" dirty="0">
                <a:solidFill>
                  <a:schemeClr val="tx1"/>
                </a:solidFill>
                <a:latin typeface="+mn-lt"/>
                <a:cs typeface="+mn-cs"/>
              </a:rPr>
              <a:t>&gt;</a:t>
            </a: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CA" sz="1400" b="1" kern="0" noProof="0" dirty="0">
                <a:solidFill>
                  <a:schemeClr val="tx1"/>
                </a:solidFill>
                <a:latin typeface="+mn-lt"/>
                <a:cs typeface="+mn-cs"/>
              </a:rPr>
              <a:t>Theme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38C7C691-F8AA-4692-BCCC-570B43FA8764}"/>
              </a:ext>
            </a:extLst>
          </p:cNvPr>
          <p:cNvSpPr/>
          <p:nvPr/>
        </p:nvSpPr>
        <p:spPr bwMode="auto">
          <a:xfrm>
            <a:off x="9533719" y="5513016"/>
            <a:ext cx="457200" cy="4572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400" b="1" i="0" u="none" strike="noStrike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65F6779-2C27-4F83-BF5D-F3E69DCDBFA2}"/>
              </a:ext>
            </a:extLst>
          </p:cNvPr>
          <p:cNvSpPr txBox="1">
            <a:spLocks/>
          </p:cNvSpPr>
          <p:nvPr/>
        </p:nvSpPr>
        <p:spPr>
          <a:xfrm>
            <a:off x="9984436" y="5463149"/>
            <a:ext cx="1800000" cy="556935"/>
          </a:xfrm>
          <a:prstGeom prst="rect">
            <a:avLst/>
          </a:prstGeom>
          <a:noFill/>
        </p:spPr>
        <p:txBody>
          <a:bodyPr lIns="91440" anchor="ctr"/>
          <a:lstStyle>
            <a:lvl1pPr marL="339725" indent="-285750" algn="l" rtl="0" eaLnBrk="1" fontAlgn="base" hangingPunct="1">
              <a:spcBef>
                <a:spcPts val="8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lang="fr-CA" sz="180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81013" indent="-195263" algn="l" rtl="0" eaLnBrk="1" fontAlgn="base" hangingPunct="1">
              <a:spcBef>
                <a:spcPts val="200"/>
              </a:spcBef>
              <a:spcAft>
                <a:spcPct val="0"/>
              </a:spcAft>
              <a:buClr>
                <a:srgbClr val="3597BF"/>
              </a:buClr>
              <a:buSzPct val="85000"/>
              <a:buFont typeface="Arial" panose="020B0604020202020204" pitchFamily="34" charset="0"/>
              <a:buChar char="n"/>
              <a:defRPr sz="1600">
                <a:solidFill>
                  <a:schemeClr val="accent1"/>
                </a:solidFill>
                <a:latin typeface="+mn-lt"/>
                <a:ea typeface="+mn-ea"/>
              </a:defRPr>
            </a:lvl2pPr>
            <a:lvl3pPr marL="627063" indent="-144463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3pPr>
            <a:lvl4pPr marL="863600" indent="-193675" algn="l" rtl="0" eaLnBrk="1" fontAlgn="base" hangingPunct="1">
              <a:spcBef>
                <a:spcPct val="15000"/>
              </a:spcBef>
              <a:spcAft>
                <a:spcPct val="0"/>
              </a:spcAft>
              <a:buClr>
                <a:srgbClr val="3597BF"/>
              </a:buClr>
              <a:buSzPct val="80000"/>
              <a:buFont typeface="Arial" panose="020B0604020202020204" pitchFamily="34" charset="0"/>
              <a:buChar char="n"/>
              <a:defRPr sz="1400">
                <a:solidFill>
                  <a:schemeClr val="accent1"/>
                </a:solidFill>
                <a:latin typeface="+mn-lt"/>
                <a:ea typeface="+mn-ea"/>
              </a:defRPr>
            </a:lvl4pPr>
            <a:lvl5pPr marL="21351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923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495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5067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63988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3975" indent="0">
              <a:buNone/>
            </a:pPr>
            <a:r>
              <a:rPr lang="en-CA" sz="1400" kern="0" noProof="0" dirty="0">
                <a:solidFill>
                  <a:schemeClr val="tx1"/>
                </a:solidFill>
                <a:latin typeface="+mn-lt"/>
                <a:cs typeface="+mn-cs"/>
              </a:rPr>
              <a:t>Select your theme</a:t>
            </a:r>
            <a:endParaRPr lang="en-CA" sz="1400" b="1" kern="0" noProof="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9955EDD0-88C4-B19D-471F-DD6C2FB6D5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2584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your theme as 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406800" y="547200"/>
            <a:ext cx="11376000" cy="86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CA" sz="3400" b="0" dirty="0">
                <a:latin typeface="+mj-lt"/>
              </a:rPr>
              <a:t>Save your </a:t>
            </a:r>
            <a:r>
              <a:rPr lang="en-CA" sz="3400" b="0" dirty="0">
                <a:solidFill>
                  <a:schemeClr val="accent6"/>
                </a:solidFill>
                <a:latin typeface="+mj-lt"/>
              </a:rPr>
              <a:t>theme as default </a:t>
            </a:r>
            <a:r>
              <a:rPr lang="en-CA" sz="3400" b="0" dirty="0">
                <a:latin typeface="+mj-lt"/>
              </a:rPr>
              <a:t>in Microsoft Office</a:t>
            </a:r>
            <a:br>
              <a:rPr lang="en-CA" sz="3400" b="0" dirty="0">
                <a:latin typeface="+mj-lt"/>
              </a:rPr>
            </a:br>
            <a:r>
              <a:rPr lang="en-CA" sz="3400" b="0" dirty="0">
                <a:latin typeface="+mj-lt"/>
              </a:rPr>
              <a:t>to increase your efficiency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910495ED-0D1B-4DC4-BDB5-D7A9D73EB39E}"/>
              </a:ext>
            </a:extLst>
          </p:cNvPr>
          <p:cNvSpPr/>
          <p:nvPr/>
        </p:nvSpPr>
        <p:spPr bwMode="auto">
          <a:xfrm>
            <a:off x="2524802" y="1556792"/>
            <a:ext cx="4392000" cy="4320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save as default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445E4907-243A-498E-BA9F-A53A0E72BF61}"/>
              </a:ext>
            </a:extLst>
          </p:cNvPr>
          <p:cNvSpPr/>
          <p:nvPr/>
        </p:nvSpPr>
        <p:spPr bwMode="auto">
          <a:xfrm>
            <a:off x="7390800" y="1556792"/>
            <a:ext cx="4392000" cy="43204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use</a:t>
            </a:r>
          </a:p>
        </p:txBody>
      </p:sp>
      <p:pic>
        <p:nvPicPr>
          <p:cNvPr id="46" name="Picture 8" descr="Résultats de recherche d'images pour « logo powerpoint 2016 »">
            <a:extLst>
              <a:ext uri="{FF2B5EF4-FFF2-40B4-BE49-F238E27FC236}">
                <a16:creationId xmlns:a16="http://schemas.microsoft.com/office/drawing/2014/main" id="{570B97F9-80FB-4E99-86DB-3B4D803E96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1838218"/>
            <a:ext cx="1994160" cy="1570187"/>
          </a:xfrm>
          <a:prstGeom prst="rect">
            <a:avLst/>
          </a:prstGeom>
        </p:spPr>
      </p:pic>
      <p:sp>
        <p:nvSpPr>
          <p:cNvPr id="40" name="Espace réservé du texte 14">
            <a:extLst>
              <a:ext uri="{FF2B5EF4-FFF2-40B4-BE49-F238E27FC236}">
                <a16:creationId xmlns:a16="http://schemas.microsoft.com/office/drawing/2014/main" id="{DFDF93FE-D80C-4ABC-8194-A2A7CC1B61B1}"/>
              </a:ext>
            </a:extLst>
          </p:cNvPr>
          <p:cNvSpPr txBox="1">
            <a:spLocks/>
          </p:cNvSpPr>
          <p:nvPr/>
        </p:nvSpPr>
        <p:spPr>
          <a:xfrm>
            <a:off x="2524802" y="2085780"/>
            <a:ext cx="4392000" cy="1075064"/>
          </a:xfrm>
          <a:prstGeom prst="rect">
            <a:avLst/>
          </a:prstGeom>
          <a:solidFill>
            <a:schemeClr val="bg2"/>
          </a:solidFill>
        </p:spPr>
        <p:txBody>
          <a:bodyPr lIns="144000" tIns="108000" rIns="144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 menu, select your theme </a:t>
            </a:r>
            <a:b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in the top left corner, then right-click on it</a:t>
            </a:r>
          </a:p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Choose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Set as Default Theme</a:t>
            </a:r>
          </a:p>
        </p:txBody>
      </p:sp>
      <p:sp>
        <p:nvSpPr>
          <p:cNvPr id="43" name="Espace réservé du texte 1024">
            <a:extLst>
              <a:ext uri="{FF2B5EF4-FFF2-40B4-BE49-F238E27FC236}">
                <a16:creationId xmlns:a16="http://schemas.microsoft.com/office/drawing/2014/main" id="{CE81C6B6-9D11-4DAD-B159-144DC3A26627}"/>
              </a:ext>
            </a:extLst>
          </p:cNvPr>
          <p:cNvSpPr txBox="1">
            <a:spLocks/>
          </p:cNvSpPr>
          <p:nvPr/>
        </p:nvSpPr>
        <p:spPr>
          <a:xfrm>
            <a:off x="7390800" y="2085780"/>
            <a:ext cx="4392000" cy="1075064"/>
          </a:xfrm>
          <a:prstGeom prst="rect">
            <a:avLst/>
          </a:prstGeom>
          <a:solidFill>
            <a:schemeClr val="bg2"/>
          </a:solidFill>
        </p:spPr>
        <p:txBody>
          <a:bodyPr lIns="144000" tIns="108000" rIns="144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After having started PowerPoint, your default theme will always be the first one offered to you in </a:t>
            </a:r>
            <a:b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the top left, under the name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Default Theme </a:t>
            </a:r>
            <a:b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i="1" kern="0" dirty="0">
                <a:latin typeface="Arial" panose="020B0604020202020204" pitchFamily="34" charset="0"/>
                <a:cs typeface="Arial" panose="020B0604020202020204" pitchFamily="34" charset="0"/>
              </a:rPr>
              <a:t>(not under its original name)</a:t>
            </a:r>
          </a:p>
        </p:txBody>
      </p:sp>
      <p:pic>
        <p:nvPicPr>
          <p:cNvPr id="47" name="Picture 4" descr="Résultats de recherche d'images pour « logo excel 2016 »">
            <a:extLst>
              <a:ext uri="{FF2B5EF4-FFF2-40B4-BE49-F238E27FC236}">
                <a16:creationId xmlns:a16="http://schemas.microsoft.com/office/drawing/2014/main" id="{7414A849-6063-4CAC-94FF-6694744A2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3408691"/>
            <a:ext cx="1994160" cy="1570187"/>
          </a:xfrm>
          <a:prstGeom prst="rect">
            <a:avLst/>
          </a:prstGeom>
        </p:spPr>
      </p:pic>
      <p:sp>
        <p:nvSpPr>
          <p:cNvPr id="41" name="Espace réservé du texte 62">
            <a:extLst>
              <a:ext uri="{FF2B5EF4-FFF2-40B4-BE49-F238E27FC236}">
                <a16:creationId xmlns:a16="http://schemas.microsoft.com/office/drawing/2014/main" id="{CEB537A1-ED67-4949-B243-9DA429FED293}"/>
              </a:ext>
            </a:extLst>
          </p:cNvPr>
          <p:cNvSpPr txBox="1">
            <a:spLocks/>
          </p:cNvSpPr>
          <p:nvPr/>
        </p:nvSpPr>
        <p:spPr>
          <a:xfrm>
            <a:off x="2524802" y="3257784"/>
            <a:ext cx="4392000" cy="1872000"/>
          </a:xfrm>
          <a:prstGeom prst="rect">
            <a:avLst/>
          </a:prstGeom>
          <a:solidFill>
            <a:schemeClr val="bg2"/>
          </a:solidFill>
        </p:spPr>
        <p:txBody>
          <a:bodyPr lIns="144000" tIns="108000" rIns="144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In a blank Excel workbook, under the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 Page Layout 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menu, apply your custom theme</a:t>
            </a:r>
          </a:p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Using the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File Save as 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menu, save that blank file on your computer as an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Excel template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selecting the XLTX file extension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b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a meaningful name</a:t>
            </a:r>
          </a:p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Close Excel</a:t>
            </a:r>
          </a:p>
        </p:txBody>
      </p:sp>
      <p:sp>
        <p:nvSpPr>
          <p:cNvPr id="44" name="Espace réservé du texte 1024">
            <a:extLst>
              <a:ext uri="{FF2B5EF4-FFF2-40B4-BE49-F238E27FC236}">
                <a16:creationId xmlns:a16="http://schemas.microsoft.com/office/drawing/2014/main" id="{197FD476-39CB-4E49-BB10-1EF0FB608951}"/>
              </a:ext>
            </a:extLst>
          </p:cNvPr>
          <p:cNvSpPr txBox="1">
            <a:spLocks/>
          </p:cNvSpPr>
          <p:nvPr/>
        </p:nvSpPr>
        <p:spPr>
          <a:xfrm>
            <a:off x="7390800" y="3257784"/>
            <a:ext cx="4392000" cy="1872000"/>
          </a:xfrm>
          <a:prstGeom prst="rect">
            <a:avLst/>
          </a:prstGeom>
          <a:solidFill>
            <a:schemeClr val="bg2"/>
          </a:solidFill>
        </p:spPr>
        <p:txBody>
          <a:bodyPr lIns="144000" tIns="108000" rIns="144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After having started Excel, click on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File New </a:t>
            </a:r>
            <a:b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and then choose your template from the list offered to you</a:t>
            </a:r>
          </a:p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If you do not see the name of your Excel template in that list, click on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in the top left of your screen, and your template should be there</a:t>
            </a:r>
          </a:p>
        </p:txBody>
      </p:sp>
      <p:pic>
        <p:nvPicPr>
          <p:cNvPr id="48" name="Picture 6" descr="Résultats de recherche d'images pour « logo word 2016 »">
            <a:extLst>
              <a:ext uri="{FF2B5EF4-FFF2-40B4-BE49-F238E27FC236}">
                <a16:creationId xmlns:a16="http://schemas.microsoft.com/office/drawing/2014/main" id="{5EC3A5FD-BDA7-4BFC-B44D-12D8D98F92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2005" y="4909631"/>
            <a:ext cx="1994160" cy="1570187"/>
          </a:xfrm>
          <a:prstGeom prst="rect">
            <a:avLst/>
          </a:prstGeom>
        </p:spPr>
      </p:pic>
      <p:sp>
        <p:nvSpPr>
          <p:cNvPr id="42" name="Espace réservé du texte 1023">
            <a:extLst>
              <a:ext uri="{FF2B5EF4-FFF2-40B4-BE49-F238E27FC236}">
                <a16:creationId xmlns:a16="http://schemas.microsoft.com/office/drawing/2014/main" id="{E9260BCB-965D-4F9C-AB4E-A4EDE07349AB}"/>
              </a:ext>
            </a:extLst>
          </p:cNvPr>
          <p:cNvSpPr txBox="1">
            <a:spLocks/>
          </p:cNvSpPr>
          <p:nvPr/>
        </p:nvSpPr>
        <p:spPr>
          <a:xfrm>
            <a:off x="2524802" y="5226724"/>
            <a:ext cx="4392000" cy="936000"/>
          </a:xfrm>
          <a:prstGeom prst="rect">
            <a:avLst/>
          </a:prstGeom>
          <a:solidFill>
            <a:schemeClr val="bg2"/>
          </a:solidFill>
        </p:spPr>
        <p:txBody>
          <a:bodyPr lIns="144000" tIns="108000" rIns="144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Choose you theme in the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 menu</a:t>
            </a:r>
          </a:p>
          <a:p>
            <a:pPr marL="265113" indent="-265113">
              <a:spcBef>
                <a:spcPts val="600"/>
              </a:spcBef>
              <a:buClr>
                <a:schemeClr val="accent6"/>
              </a:buClr>
              <a:buSzPct val="100000"/>
              <a:buFont typeface="+mj-lt"/>
              <a:buAutoNum type="arabicPeriod"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Still on the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 menu, click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Set as Default </a:t>
            </a:r>
            <a:b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in the top right of your screen</a:t>
            </a:r>
          </a:p>
        </p:txBody>
      </p:sp>
      <p:sp>
        <p:nvSpPr>
          <p:cNvPr id="45" name="Espace réservé du texte 1024">
            <a:extLst>
              <a:ext uri="{FF2B5EF4-FFF2-40B4-BE49-F238E27FC236}">
                <a16:creationId xmlns:a16="http://schemas.microsoft.com/office/drawing/2014/main" id="{1A27D806-ACCC-49EE-9E72-DA052A926B9A}"/>
              </a:ext>
            </a:extLst>
          </p:cNvPr>
          <p:cNvSpPr txBox="1">
            <a:spLocks/>
          </p:cNvSpPr>
          <p:nvPr/>
        </p:nvSpPr>
        <p:spPr>
          <a:xfrm>
            <a:off x="7390800" y="5226724"/>
            <a:ext cx="4392000" cy="936000"/>
          </a:xfrm>
          <a:prstGeom prst="rect">
            <a:avLst/>
          </a:prstGeom>
          <a:solidFill>
            <a:schemeClr val="bg2"/>
          </a:solidFill>
        </p:spPr>
        <p:txBody>
          <a:bodyPr lIns="144000" tIns="108000" rIns="144000" bIns="108000" anchor="t" anchorCtr="0"/>
          <a:lstStyle>
            <a:lvl1pPr marL="225425" indent="-225425" algn="l" defTabSz="457200" rtl="0" eaLnBrk="1" fontAlgn="base" hangingPunct="1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457200" rtl="0" eaLnBrk="1" fontAlgn="base" hangingPunct="1"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2pPr>
            <a:lvl3pPr marL="640080" indent="-13716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1200">
                <a:solidFill>
                  <a:schemeClr val="tx1"/>
                </a:solidFill>
                <a:latin typeface="+mn-lt"/>
              </a:defRPr>
            </a:lvl3pPr>
            <a:lvl4pPr marL="1433513" indent="-355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787525" indent="-354013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After having started Word, choose </a:t>
            </a:r>
            <a:r>
              <a:rPr lang="en-CA" sz="1400" b="1" kern="0" dirty="0">
                <a:latin typeface="Arial" panose="020B0604020202020204" pitchFamily="34" charset="0"/>
                <a:cs typeface="Arial" panose="020B0604020202020204" pitchFamily="34" charset="0"/>
              </a:rPr>
              <a:t>Blank Document </a:t>
            </a:r>
            <a:r>
              <a:rPr lang="en-CA" sz="1400" kern="0" dirty="0">
                <a:latin typeface="Arial" panose="020B0604020202020204" pitchFamily="34" charset="0"/>
                <a:cs typeface="Arial" panose="020B0604020202020204" pitchFamily="34" charset="0"/>
              </a:rPr>
              <a:t>in the top left, and your default theme will automatically be used</a:t>
            </a:r>
            <a:endParaRPr lang="en-CA" sz="1400" b="1" i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7A4DDBC7-7784-42B7-CAE0-6CEDB549EF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03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Messag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>
            <a:extLst>
              <a:ext uri="{FF2B5EF4-FFF2-40B4-BE49-F238E27FC236}">
                <a16:creationId xmlns:a16="http://schemas.microsoft.com/office/drawing/2014/main" id="{62C4E7F3-1A27-4B52-8C68-AB0E9FA3E98C}"/>
              </a:ext>
            </a:extLst>
          </p:cNvPr>
          <p:cNvSpPr txBox="1"/>
          <p:nvPr/>
        </p:nvSpPr>
        <p:spPr>
          <a:xfrm>
            <a:off x="406800" y="547200"/>
            <a:ext cx="11376000" cy="8640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>
              <a:lnSpc>
                <a:spcPct val="85000"/>
              </a:lnSpc>
              <a:spcBef>
                <a:spcPts val="0"/>
              </a:spcBef>
            </a:pPr>
            <a:r>
              <a:rPr lang="en-CA" sz="3400" b="0" dirty="0">
                <a:latin typeface="+mj-lt"/>
              </a:rPr>
              <a:t>Tips for effective </a:t>
            </a:r>
            <a:r>
              <a:rPr lang="en-CA" sz="3400" b="0" dirty="0">
                <a:solidFill>
                  <a:schemeClr val="accent6"/>
                </a:solidFill>
                <a:latin typeface="+mj-lt"/>
              </a:rPr>
              <a:t>headlines</a:t>
            </a:r>
            <a:r>
              <a:rPr lang="en-CA" sz="3400" b="0" dirty="0">
                <a:latin typeface="+mj-lt"/>
              </a:rPr>
              <a:t> and </a:t>
            </a:r>
            <a:r>
              <a:rPr lang="en-CA" sz="3400" b="0" dirty="0">
                <a:solidFill>
                  <a:schemeClr val="accent6"/>
                </a:solidFill>
                <a:latin typeface="+mj-lt"/>
              </a:rPr>
              <a:t>message boxes</a:t>
            </a:r>
          </a:p>
        </p:txBody>
      </p:sp>
      <p:sp>
        <p:nvSpPr>
          <p:cNvPr id="42" name="Espace réservé du texte 1">
            <a:extLst>
              <a:ext uri="{FF2B5EF4-FFF2-40B4-BE49-F238E27FC236}">
                <a16:creationId xmlns:a16="http://schemas.microsoft.com/office/drawing/2014/main" id="{DB05F4D8-0ABD-4205-A88B-63280A4F86C3}"/>
              </a:ext>
            </a:extLst>
          </p:cNvPr>
          <p:cNvSpPr txBox="1">
            <a:spLocks/>
          </p:cNvSpPr>
          <p:nvPr/>
        </p:nvSpPr>
        <p:spPr>
          <a:xfrm>
            <a:off x="406800" y="1592520"/>
            <a:ext cx="2736304" cy="2520000"/>
          </a:xfrm>
          <a:prstGeom prst="rect">
            <a:avLst/>
          </a:prstGeom>
          <a:solidFill>
            <a:schemeClr val="tx2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b="0" dirty="0">
                <a:solidFill>
                  <a:schemeClr val="bg1"/>
                </a:solidFill>
              </a:rPr>
              <a:t>5 attributes</a:t>
            </a:r>
            <a:br>
              <a:rPr lang="en-CA" sz="2200" b="0" dirty="0">
                <a:solidFill>
                  <a:schemeClr val="bg1"/>
                </a:solidFill>
              </a:rPr>
            </a:br>
            <a:r>
              <a:rPr lang="en-CA" sz="2200" b="0" dirty="0">
                <a:solidFill>
                  <a:schemeClr val="bg1"/>
                </a:solidFill>
              </a:rPr>
              <a:t>of an effective HEADLINE</a:t>
            </a:r>
          </a:p>
        </p:txBody>
      </p:sp>
      <p:sp>
        <p:nvSpPr>
          <p:cNvPr id="44" name="Espace réservé du contenu 6">
            <a:extLst>
              <a:ext uri="{FF2B5EF4-FFF2-40B4-BE49-F238E27FC236}">
                <a16:creationId xmlns:a16="http://schemas.microsoft.com/office/drawing/2014/main" id="{CD69A876-7F6F-4DAC-B0FD-A3DE581EAF97}"/>
              </a:ext>
            </a:extLst>
          </p:cNvPr>
          <p:cNvSpPr txBox="1">
            <a:spLocks/>
          </p:cNvSpPr>
          <p:nvPr/>
        </p:nvSpPr>
        <p:spPr>
          <a:xfrm>
            <a:off x="3359696" y="1592520"/>
            <a:ext cx="8423104" cy="2520000"/>
          </a:xfrm>
          <a:prstGeom prst="rect">
            <a:avLst/>
          </a:prstGeom>
          <a:solidFill>
            <a:schemeClr val="bg2"/>
          </a:solidFill>
        </p:spPr>
        <p:txBody>
          <a:bodyPr lIns="216000" tIns="144000" rIns="216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Unique</a:t>
            </a:r>
          </a:p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Clear and specific</a:t>
            </a:r>
          </a:p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Insightful</a:t>
            </a:r>
          </a:p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Directly related to page content</a:t>
            </a:r>
          </a:p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As short as possible</a:t>
            </a:r>
          </a:p>
        </p:txBody>
      </p:sp>
      <p:sp>
        <p:nvSpPr>
          <p:cNvPr id="43" name="Espace réservé du texte 2">
            <a:extLst>
              <a:ext uri="{FF2B5EF4-FFF2-40B4-BE49-F238E27FC236}">
                <a16:creationId xmlns:a16="http://schemas.microsoft.com/office/drawing/2014/main" id="{B463A231-5477-403F-8809-BDCB5ECAB6AE}"/>
              </a:ext>
            </a:extLst>
          </p:cNvPr>
          <p:cNvSpPr txBox="1">
            <a:spLocks/>
          </p:cNvSpPr>
          <p:nvPr/>
        </p:nvSpPr>
        <p:spPr>
          <a:xfrm>
            <a:off x="406800" y="4329272"/>
            <a:ext cx="2736304" cy="1548000"/>
          </a:xfrm>
          <a:prstGeom prst="rect">
            <a:avLst/>
          </a:prstGeom>
          <a:solidFill>
            <a:schemeClr val="tx2"/>
          </a:solidFill>
        </p:spPr>
        <p:txBody>
          <a:bodyPr lIns="144000" tIns="144000" rIns="144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200" b="0" dirty="0">
                <a:solidFill>
                  <a:schemeClr val="bg1"/>
                </a:solidFill>
              </a:rPr>
              <a:t>3 different ways </a:t>
            </a:r>
            <a:br>
              <a:rPr lang="en-CA" sz="2200" b="0" dirty="0">
                <a:solidFill>
                  <a:schemeClr val="bg1"/>
                </a:solidFill>
              </a:rPr>
            </a:br>
            <a:r>
              <a:rPr lang="en-CA" sz="2200" b="0" dirty="0">
                <a:solidFill>
                  <a:schemeClr val="bg1"/>
                </a:solidFill>
              </a:rPr>
              <a:t>to use a </a:t>
            </a:r>
            <a:br>
              <a:rPr lang="en-CA" sz="2200" b="0" dirty="0">
                <a:solidFill>
                  <a:schemeClr val="bg1"/>
                </a:solidFill>
              </a:rPr>
            </a:br>
            <a:r>
              <a:rPr lang="en-CA" sz="2200" b="0" dirty="0">
                <a:solidFill>
                  <a:schemeClr val="bg1"/>
                </a:solidFill>
              </a:rPr>
              <a:t>MESSAGE BOX</a:t>
            </a:r>
          </a:p>
        </p:txBody>
      </p:sp>
      <p:sp>
        <p:nvSpPr>
          <p:cNvPr id="45" name="Espace réservé du contenu 7">
            <a:extLst>
              <a:ext uri="{FF2B5EF4-FFF2-40B4-BE49-F238E27FC236}">
                <a16:creationId xmlns:a16="http://schemas.microsoft.com/office/drawing/2014/main" id="{908F94BB-9DD2-47E3-AC8E-D144FF6AE360}"/>
              </a:ext>
            </a:extLst>
          </p:cNvPr>
          <p:cNvSpPr txBox="1">
            <a:spLocks/>
          </p:cNvSpPr>
          <p:nvPr/>
        </p:nvSpPr>
        <p:spPr>
          <a:xfrm>
            <a:off x="3359696" y="4328823"/>
            <a:ext cx="8423104" cy="1548000"/>
          </a:xfrm>
          <a:prstGeom prst="rect">
            <a:avLst/>
          </a:prstGeom>
          <a:solidFill>
            <a:schemeClr val="bg2"/>
          </a:solidFill>
        </p:spPr>
        <p:txBody>
          <a:bodyPr lIns="216000" tIns="144000" rIns="216000" bIns="144000"/>
          <a:lstStyle>
            <a:lvl1pPr marL="68400" indent="-684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8800" indent="-21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08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788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1"/>
              </a:buClr>
              <a:buFont typeface="+mj-lt"/>
              <a:buAutoNum type="arabicPeriod"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776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8400" indent="-6840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 "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68400" indent="-684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 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Consequence</a:t>
            </a:r>
          </a:p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Second key message</a:t>
            </a:r>
          </a:p>
          <a:p>
            <a:pPr lvl="4">
              <a:spcBef>
                <a:spcPts val="1200"/>
              </a:spcBef>
              <a:buClr>
                <a:schemeClr val="accent6"/>
              </a:buClr>
            </a:pPr>
            <a:r>
              <a:rPr lang="en-CA" sz="2000" dirty="0"/>
              <a:t>Q&amp;A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0C0B1C1-7F35-40EB-992A-1607F263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DF78B49-AF56-4051-8181-8E55E77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9BC89-77AC-4C1B-9A67-99891C9F898C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06F72642-EA49-E281-11D4-CF83A6AC07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56241" y="-1"/>
            <a:ext cx="3935760" cy="288000"/>
          </a:xfrm>
          <a:noFill/>
          <a:effectLst/>
        </p:spPr>
        <p:txBody>
          <a:bodyPr lIns="0" rIns="144000" anchor="ctr" anchorCtr="0"/>
          <a:lstStyle>
            <a:lvl1pPr marL="0" indent="0" algn="r">
              <a:buFontTx/>
              <a:buNone/>
              <a:defRPr sz="1400" b="1" i="0">
                <a:solidFill>
                  <a:schemeClr val="accent6"/>
                </a:solidFill>
              </a:defRPr>
            </a:lvl1pPr>
            <a:lvl2pPr marL="230400" indent="0">
              <a:buFontTx/>
              <a:buNone/>
              <a:defRPr/>
            </a:lvl2pPr>
            <a:lvl3pPr marL="439200" indent="0">
              <a:buFontTx/>
              <a:buNone/>
              <a:defRPr/>
            </a:lvl3pPr>
            <a:lvl4pPr marL="622800" indent="0"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CA" dirty="0"/>
              <a:t>CLICK TO ADD A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2564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CHECK page assessment 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8A731B-06E3-42ED-B2C1-6F7DC32C9130}"/>
              </a:ext>
            </a:extLst>
          </p:cNvPr>
          <p:cNvSpPr/>
          <p:nvPr/>
        </p:nvSpPr>
        <p:spPr bwMode="auto">
          <a:xfrm>
            <a:off x="435771" y="404664"/>
            <a:ext cx="11345411" cy="64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horz" wrap="square" lIns="108000" tIns="45720" rIns="108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CA" sz="3200" b="0" i="1" noProof="0" dirty="0">
                <a:solidFill>
                  <a:schemeClr val="bg1"/>
                </a:solidFill>
                <a:latin typeface="+mn-lt"/>
                <a:cs typeface="+mn-cs"/>
              </a:rPr>
              <a:t>pCHECK</a:t>
            </a:r>
            <a:r>
              <a:rPr lang="en-CA" sz="1100" b="0" i="1" noProof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CA" sz="2400" b="0" i="0" baseline="70000" noProof="0" dirty="0">
                <a:solidFill>
                  <a:schemeClr val="bg1"/>
                </a:solidFill>
                <a:latin typeface="+mn-lt"/>
                <a:cs typeface="+mn-cs"/>
              </a:rPr>
              <a:t>®</a:t>
            </a:r>
            <a:r>
              <a:rPr lang="en-CA" sz="3200" b="0" i="1" noProof="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  <a:r>
              <a:rPr lang="en-CA" sz="3200" b="0" noProof="0" dirty="0">
                <a:solidFill>
                  <a:schemeClr val="bg1"/>
                </a:solidFill>
                <a:latin typeface="+mn-lt"/>
                <a:cs typeface="+mn-cs"/>
              </a:rPr>
              <a:t>page assessment checklist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E42B9DB1-4E95-475A-8D80-E4FD28D4BF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681" y="400546"/>
            <a:ext cx="2610000" cy="6490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217927-67EE-47BF-A77F-2A9F798839EF}"/>
              </a:ext>
            </a:extLst>
          </p:cNvPr>
          <p:cNvSpPr/>
          <p:nvPr/>
        </p:nvSpPr>
        <p:spPr bwMode="auto">
          <a:xfrm>
            <a:off x="439900" y="1139071"/>
            <a:ext cx="1964882" cy="6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108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CA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Page needed?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7E6837-20C6-4325-B22C-1F7E806EDD7B}"/>
              </a:ext>
            </a:extLst>
          </p:cNvPr>
          <p:cNvSpPr/>
          <p:nvPr/>
        </p:nvSpPr>
        <p:spPr bwMode="auto">
          <a:xfrm>
            <a:off x="2505838" y="1139071"/>
            <a:ext cx="685597" cy="64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C0CE9B-6880-4010-94E3-FE239B8375D9}"/>
              </a:ext>
            </a:extLst>
          </p:cNvPr>
          <p:cNvSpPr/>
          <p:nvPr/>
        </p:nvSpPr>
        <p:spPr>
          <a:xfrm>
            <a:off x="3202640" y="1139071"/>
            <a:ext cx="8578541" cy="648000"/>
          </a:xfrm>
          <a:prstGeom prst="rect">
            <a:avLst/>
          </a:prstGeom>
          <a:solidFill>
            <a:schemeClr val="bg2"/>
          </a:solidFill>
        </p:spPr>
        <p:txBody>
          <a:bodyPr lIns="144000" rIns="144000" anchor="ctr">
            <a:noAutofit/>
          </a:bodyPr>
          <a:lstStyle/>
          <a:p>
            <a:pPr algn="l">
              <a:spcBef>
                <a:spcPts val="600"/>
              </a:spcBef>
              <a:buClr>
                <a:srgbClr val="00225B"/>
              </a:buClr>
              <a:buSzPct val="85000"/>
            </a:pPr>
            <a:r>
              <a:rPr lang="en-CA" sz="1600" b="1" noProof="0" dirty="0">
                <a:latin typeface="+mn-lt"/>
                <a:cs typeface="+mn-cs"/>
              </a:rPr>
              <a:t>Could you remove or merge this page </a:t>
            </a:r>
            <a:r>
              <a:rPr lang="en-CA" sz="1600" noProof="0" dirty="0">
                <a:latin typeface="+mn-lt"/>
                <a:cs typeface="+mn-cs"/>
              </a:rPr>
              <a:t>without affecting your storyline?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1AA33D-DE2E-4BC5-A572-EE797C2EA7C1}"/>
              </a:ext>
            </a:extLst>
          </p:cNvPr>
          <p:cNvSpPr/>
          <p:nvPr/>
        </p:nvSpPr>
        <p:spPr bwMode="auto">
          <a:xfrm>
            <a:off x="439900" y="1859151"/>
            <a:ext cx="1964882" cy="64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108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CA" sz="2000" b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Headline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40BD5F-7AA5-4910-B4F7-4FF9023D045B}"/>
              </a:ext>
            </a:extLst>
          </p:cNvPr>
          <p:cNvSpPr/>
          <p:nvPr/>
        </p:nvSpPr>
        <p:spPr bwMode="auto">
          <a:xfrm>
            <a:off x="2505838" y="1859151"/>
            <a:ext cx="685597" cy="64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E28376-6425-44E8-9526-882B14DC029B}"/>
              </a:ext>
            </a:extLst>
          </p:cNvPr>
          <p:cNvSpPr/>
          <p:nvPr/>
        </p:nvSpPr>
        <p:spPr>
          <a:xfrm>
            <a:off x="3202640" y="1859151"/>
            <a:ext cx="8578541" cy="648000"/>
          </a:xfrm>
          <a:prstGeom prst="rect">
            <a:avLst/>
          </a:prstGeom>
          <a:solidFill>
            <a:schemeClr val="bg2"/>
          </a:solidFill>
        </p:spPr>
        <p:txBody>
          <a:bodyPr lIns="144000" rIns="144000" anchor="ctr">
            <a:noAutofit/>
          </a:bodyPr>
          <a:lstStyle/>
          <a:p>
            <a:pPr>
              <a:spcBef>
                <a:spcPts val="600"/>
              </a:spcBef>
              <a:buClr>
                <a:srgbClr val="00225B"/>
              </a:buClr>
              <a:buSzPct val="85000"/>
            </a:pPr>
            <a:r>
              <a:rPr lang="en-CA" sz="1600" b="1" noProof="0" dirty="0">
                <a:latin typeface="+mn-lt"/>
                <a:cs typeface="+mn-cs"/>
              </a:rPr>
              <a:t>Did you use a </a:t>
            </a:r>
            <a:r>
              <a:rPr lang="en-CA" sz="1600" b="1" i="1" noProof="0" dirty="0">
                <a:latin typeface="+mn-lt"/>
                <a:cs typeface="+mn-cs"/>
              </a:rPr>
              <a:t>headline</a:t>
            </a:r>
            <a:r>
              <a:rPr lang="en-CA" sz="1600" b="1" noProof="0" dirty="0">
                <a:latin typeface="+mn-lt"/>
                <a:cs typeface="+mn-cs"/>
              </a:rPr>
              <a:t> </a:t>
            </a:r>
            <a:r>
              <a:rPr lang="en-CA" sz="1600" noProof="0" dirty="0">
                <a:latin typeface="+mn-lt"/>
                <a:cs typeface="+mn-cs"/>
              </a:rPr>
              <a:t>(maybe with a message box) to communicate the key message </a:t>
            </a:r>
            <a:br>
              <a:rPr lang="en-CA" sz="1600" noProof="0" dirty="0">
                <a:latin typeface="+mn-lt"/>
                <a:cs typeface="+mn-cs"/>
              </a:rPr>
            </a:br>
            <a:r>
              <a:rPr lang="en-CA" sz="1600" noProof="0" dirty="0">
                <a:latin typeface="+mn-lt"/>
                <a:cs typeface="+mn-cs"/>
              </a:rPr>
              <a:t>of your page?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F43185-078D-4728-A338-8BAED70F5151}"/>
              </a:ext>
            </a:extLst>
          </p:cNvPr>
          <p:cNvSpPr/>
          <p:nvPr/>
        </p:nvSpPr>
        <p:spPr bwMode="auto">
          <a:xfrm>
            <a:off x="439900" y="2579232"/>
            <a:ext cx="1964882" cy="388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txBody>
          <a:bodyPr vert="horz" wrap="square" lIns="108000" tIns="72000" rIns="3600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CA" sz="2000" b="0" dirty="0">
                <a:solidFill>
                  <a:schemeClr val="bg1"/>
                </a:solidFill>
                <a:latin typeface="+mn-lt"/>
                <a:cs typeface="+mn-cs"/>
              </a:rPr>
              <a:t>Page optimization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1BBC439-43EE-46FE-BFE0-A8936FFA9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46201"/>
              </p:ext>
            </p:extLst>
          </p:nvPr>
        </p:nvGraphicFramePr>
        <p:xfrm>
          <a:off x="2505838" y="2579231"/>
          <a:ext cx="9275344" cy="388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92843">
                  <a:extLst>
                    <a:ext uri="{9D8B030D-6E8A-4147-A177-3AD203B41FA5}">
                      <a16:colId xmlns:a16="http://schemas.microsoft.com/office/drawing/2014/main" val="3205415789"/>
                    </a:ext>
                  </a:extLst>
                </a:gridCol>
                <a:gridCol w="8582501">
                  <a:extLst>
                    <a:ext uri="{9D8B030D-6E8A-4147-A177-3AD203B41FA5}">
                      <a16:colId xmlns:a16="http://schemas.microsoft.com/office/drawing/2014/main" val="232433036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CA" sz="1600" b="0" noProof="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Simplicity: 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Could you </a:t>
                      </a: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remove information 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without diluting your key points? </a:t>
                      </a:r>
                      <a:b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Or split your page into 2?</a:t>
                      </a:r>
                    </a:p>
                  </a:txBody>
                  <a:tcPr marL="144000" marR="144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99811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CA" sz="1600" b="0" noProof="0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Chunking: 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Did you </a:t>
                      </a: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visually group information 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that belongs together?</a:t>
                      </a:r>
                    </a:p>
                  </a:txBody>
                  <a:tcPr marL="144000" marR="144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61377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CA" sz="1600" b="0" noProof="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Page layout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: Is your page layout </a:t>
                      </a: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intuitive?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For example, did you use vertical blocks </a:t>
                      </a:r>
                      <a:b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for comparison, horizontal blocks for sequencing, left / right optimization?</a:t>
                      </a:r>
                    </a:p>
                  </a:txBody>
                  <a:tcPr marL="144000" marR="144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34314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CA" sz="1600" b="0" noProof="0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Contrast and Hierarchy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: Are you using </a:t>
                      </a: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size, colour, shapes and font styles </a:t>
                      </a:r>
                      <a:b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to create contrast and hierarchy?</a:t>
                      </a:r>
                    </a:p>
                  </a:txBody>
                  <a:tcPr marL="144000" marR="144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33391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CA" sz="1600" b="0" noProof="0" dirty="0">
                          <a:solidFill>
                            <a:schemeClr val="bg1"/>
                          </a:solidFill>
                        </a:rPr>
                        <a:t>7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9 elements: 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Are you applying the </a:t>
                      </a: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PrezExpert best practices 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to use </a:t>
                      </a:r>
                      <a:b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all 9 elements effectively?</a:t>
                      </a: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</a:t>
                      </a:r>
                    </a:p>
                  </a:txBody>
                  <a:tcPr marL="144000" marR="144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63205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CA" sz="1600" b="0" noProof="0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White space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: Do you have enough white space? Is it evenly distributed </a:t>
                      </a:r>
                      <a:b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to make your </a:t>
                      </a:r>
                      <a:r>
                        <a:rPr lang="en-CA" sz="1600" b="1" i="1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page breathe </a:t>
                      </a:r>
                      <a:r>
                        <a:rPr lang="en-CA" sz="1600" noProof="0" dirty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properly?</a:t>
                      </a:r>
                    </a:p>
                  </a:txBody>
                  <a:tcPr marL="144000" marR="14400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161211"/>
                  </a:ext>
                </a:extLst>
              </a:tr>
            </a:tbl>
          </a:graphicData>
        </a:graphic>
      </p:graphicFrame>
      <p:sp>
        <p:nvSpPr>
          <p:cNvPr id="15" name="Text Box 25">
            <a:extLst>
              <a:ext uri="{FF2B5EF4-FFF2-40B4-BE49-F238E27FC236}">
                <a16:creationId xmlns:a16="http://schemas.microsoft.com/office/drawing/2014/main" id="{23685042-31F4-489D-BB6F-D6E37EFB5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472" y="6541313"/>
            <a:ext cx="11268000" cy="21544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rIns="0">
            <a:spAutoFit/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l">
              <a:defRPr/>
            </a:pPr>
            <a:r>
              <a:rPr lang="en-CA" sz="800" b="0" dirty="0">
                <a:solidFill>
                  <a:schemeClr val="tx2"/>
                </a:solidFill>
                <a:latin typeface="+mn-lt"/>
                <a:cs typeface="+mn-cs"/>
              </a:rPr>
              <a:t>The content of the </a:t>
            </a:r>
            <a:r>
              <a:rPr lang="en-CA" sz="800" b="0" i="1" dirty="0">
                <a:solidFill>
                  <a:schemeClr val="tx2"/>
                </a:solidFill>
                <a:latin typeface="+mn-lt"/>
                <a:cs typeface="+mn-cs"/>
              </a:rPr>
              <a:t>pCHECK</a:t>
            </a:r>
            <a:r>
              <a:rPr lang="en-CA" sz="800" b="0" dirty="0">
                <a:solidFill>
                  <a:schemeClr val="tx2"/>
                </a:solidFill>
                <a:latin typeface="+mn-lt"/>
                <a:cs typeface="+mn-cs"/>
              </a:rPr>
              <a:t> is copyrighted by PrezExpert INTL Inc., 2014, updated in 2015-2024.  All rights reserved.                                                                                                                                                                          www.prezexpert.com</a:t>
            </a:r>
          </a:p>
        </p:txBody>
      </p:sp>
    </p:spTree>
    <p:extLst>
      <p:ext uri="{BB962C8B-B14F-4D97-AF65-F5344CB8AC3E}">
        <p14:creationId xmlns:p14="http://schemas.microsoft.com/office/powerpoint/2010/main" val="30342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rn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6EB5E8FF-5078-489E-B874-25D4FFBB4221}"/>
              </a:ext>
            </a:extLst>
          </p:cNvPr>
          <p:cNvSpPr txBox="1"/>
          <p:nvPr/>
        </p:nvSpPr>
        <p:spPr>
          <a:xfrm>
            <a:off x="479376" y="428179"/>
            <a:ext cx="11233248" cy="60016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CA" sz="9600" b="0" noProof="0" dirty="0">
                <a:solidFill>
                  <a:schemeClr val="bg1"/>
                </a:solidFill>
              </a:rPr>
              <a:t>Do not use </a:t>
            </a:r>
            <a:br>
              <a:rPr lang="en-CA" sz="9600" b="0" noProof="0" dirty="0">
                <a:solidFill>
                  <a:schemeClr val="bg1"/>
                </a:solidFill>
              </a:rPr>
            </a:br>
            <a:r>
              <a:rPr lang="en-CA" sz="9600" b="0" noProof="0" dirty="0">
                <a:solidFill>
                  <a:schemeClr val="bg1"/>
                </a:solidFill>
              </a:rPr>
              <a:t>any layouts </a:t>
            </a:r>
            <a:br>
              <a:rPr lang="en-CA" sz="9600" b="0" noProof="0" dirty="0">
                <a:solidFill>
                  <a:schemeClr val="bg1"/>
                </a:solidFill>
              </a:rPr>
            </a:br>
            <a:r>
              <a:rPr lang="en-CA" sz="9600" b="0" noProof="0" dirty="0">
                <a:solidFill>
                  <a:schemeClr val="bg1"/>
                </a:solidFill>
              </a:rPr>
              <a:t>that may appear after this one</a:t>
            </a:r>
          </a:p>
        </p:txBody>
      </p:sp>
    </p:spTree>
    <p:extLst>
      <p:ext uri="{BB962C8B-B14F-4D97-AF65-F5344CB8AC3E}">
        <p14:creationId xmlns:p14="http://schemas.microsoft.com/office/powerpoint/2010/main" val="217316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3CAD7B-97B2-CECE-1253-AF5C97DC0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D6C57-F259-DDB8-B129-68CA2FDE7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5FE5D-2840-2F5A-EE2B-B4E441D7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62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6FFC-686B-9D62-13CC-D1DBEA0F6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80A2F-E519-EE18-6B28-F7E7F7D3D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1FA16-A600-26F0-57C7-B557C17AA8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309B06-3338-150D-AC0A-E1A0595BC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9266D-3954-A267-B452-7434E4F62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8D953-EAEE-B14C-AA4B-9BD10EA9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8831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E802-8F96-B7D2-C064-7C86B3668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485D18-F599-490A-5E51-DEF29B110E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0181FC-A877-5147-8FFF-6A770097D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3A285-89FF-DB73-90E9-E768DB31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FDA2E-0B25-3382-27F9-DB54C24C7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BB9881-9E43-B926-6AA6-2B877DD3C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6265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5" Type="http://schemas.openxmlformats.org/officeDocument/2006/relationships/slideLayout" Target="../slideLayouts/slideLayout16.xml"/><Relationship Id="rId61" Type="http://schemas.openxmlformats.org/officeDocument/2006/relationships/image" Target="../media/image2.svg"/><Relationship Id="rId1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theme" Target="../theme/theme2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DE46D-6E98-83C0-5D19-6EC6EB7BB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43CA-0980-2C08-2E2C-2D9ABF380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3D94F-89FD-6A15-ABBF-E502EA14A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B5B181-D6CC-4EF2-8161-BB7FED3E7183}" type="datetimeFigureOut">
              <a:rPr lang="en-CA" smtClean="0"/>
              <a:t>2024-08-29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6D36E-47C8-7508-83CB-7C002E91D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F18A2-04E2-5B55-7300-E7E115A2FD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7CAF49-28DB-40E7-BB68-AA7001718A9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24483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B6F47F3-01D1-424D-9360-383FC19E9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48680"/>
            <a:ext cx="11376000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CA" dirty="0"/>
              <a:t>Click to add a headline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228733-D441-43CE-AAFA-D7A970D70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556792"/>
            <a:ext cx="11376000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CA" dirty="0"/>
              <a:t>Click to add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</a:p>
          <a:p>
            <a:pPr lvl="5"/>
            <a:r>
              <a:rPr lang="en-CA" dirty="0"/>
              <a:t>Sixth level</a:t>
            </a:r>
          </a:p>
          <a:p>
            <a:pPr lvl="6"/>
            <a:r>
              <a:rPr lang="en-CA" dirty="0"/>
              <a:t>Seventh level for paragraph title</a:t>
            </a:r>
          </a:p>
          <a:p>
            <a:pPr lvl="7"/>
            <a:r>
              <a:rPr lang="en-CA" dirty="0"/>
              <a:t>Eighth level for a second text option without bullet</a:t>
            </a:r>
          </a:p>
          <a:p>
            <a:pPr lvl="8"/>
            <a:r>
              <a:rPr lang="en-CA" dirty="0"/>
              <a:t>Ninth level (same as third level)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5A675-CF78-4C59-892C-14186E9EB5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4632" y="6431884"/>
            <a:ext cx="3743936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67FB0A-A751-4453-99BF-AD685EF52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5813" y="6431884"/>
            <a:ext cx="551376" cy="216000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B79BC89-77AC-4C1B-9A67-99891C9F898C}" type="slidenum">
              <a:rPr lang="en-CA" smtClean="0"/>
              <a:pPr/>
              <a:t>‹#›</a:t>
            </a:fld>
            <a:endParaRPr lang="en-CA" dirty="0"/>
          </a:p>
        </p:txBody>
      </p: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C8B7B31-D8B0-402B-81F5-4128C3C12E10}"/>
              </a:ext>
            </a:extLst>
          </p:cNvPr>
          <p:cNvCxnSpPr>
            <a:cxnSpLocks/>
          </p:cNvCxnSpPr>
          <p:nvPr userDrawn="1"/>
        </p:nvCxnSpPr>
        <p:spPr>
          <a:xfrm>
            <a:off x="-312712" y="155679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507FCD7-5CA6-432C-A1FF-AF336D682028}"/>
              </a:ext>
            </a:extLst>
          </p:cNvPr>
          <p:cNvCxnSpPr>
            <a:cxnSpLocks/>
          </p:cNvCxnSpPr>
          <p:nvPr userDrawn="1"/>
        </p:nvCxnSpPr>
        <p:spPr>
          <a:xfrm>
            <a:off x="-312712" y="623731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FD4A4B71-4B03-4B07-B03D-66DCF751DCBA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155679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C63BF5F8-B9FF-48BC-BC56-B79433E7CF17}"/>
              </a:ext>
            </a:extLst>
          </p:cNvPr>
          <p:cNvCxnSpPr>
            <a:cxnSpLocks/>
          </p:cNvCxnSpPr>
          <p:nvPr userDrawn="1"/>
        </p:nvCxnSpPr>
        <p:spPr>
          <a:xfrm>
            <a:off x="12288688" y="6237312"/>
            <a:ext cx="216024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0D2F8315-0DFC-462D-9F60-3CAC21CAA9E7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368" y="-315416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FB247E4D-46BF-4399-9E66-56FFC1F28849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84632" y="-315416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3718CDF-5404-4E91-8D05-8747B4D0B1A0}"/>
              </a:ext>
            </a:extLst>
          </p:cNvPr>
          <p:cNvCxnSpPr>
            <a:cxnSpLocks/>
          </p:cNvCxnSpPr>
          <p:nvPr userDrawn="1"/>
        </p:nvCxnSpPr>
        <p:spPr>
          <a:xfrm flipV="1">
            <a:off x="407368" y="7029424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EEEE647-BF4C-49B3-B741-B21F0BC95DF2}"/>
              </a:ext>
            </a:extLst>
          </p:cNvPr>
          <p:cNvCxnSpPr>
            <a:cxnSpLocks/>
          </p:cNvCxnSpPr>
          <p:nvPr userDrawn="1"/>
        </p:nvCxnSpPr>
        <p:spPr>
          <a:xfrm flipV="1">
            <a:off x="11784632" y="6957392"/>
            <a:ext cx="0" cy="2160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que 11">
            <a:extLst>
              <a:ext uri="{FF2B5EF4-FFF2-40B4-BE49-F238E27FC236}">
                <a16:creationId xmlns:a16="http://schemas.microsoft.com/office/drawing/2014/main" id="{814A3F01-6832-6C22-F0C8-8B862CD422BE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07368" y="6442328"/>
            <a:ext cx="1877416" cy="1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  <p:sldLayoutId id="2147483716" r:id="rId38"/>
    <p:sldLayoutId id="2147483717" r:id="rId39"/>
    <p:sldLayoutId id="2147483718" r:id="rId40"/>
    <p:sldLayoutId id="2147483719" r:id="rId41"/>
    <p:sldLayoutId id="2147483720" r:id="rId42"/>
    <p:sldLayoutId id="2147483721" r:id="rId43"/>
    <p:sldLayoutId id="2147483722" r:id="rId44"/>
    <p:sldLayoutId id="2147483723" r:id="rId45"/>
    <p:sldLayoutId id="2147483724" r:id="rId46"/>
    <p:sldLayoutId id="2147483725" r:id="rId47"/>
    <p:sldLayoutId id="2147483726" r:id="rId48"/>
    <p:sldLayoutId id="2147483727" r:id="rId49"/>
    <p:sldLayoutId id="2147483728" r:id="rId50"/>
    <p:sldLayoutId id="2147483729" r:id="rId51"/>
    <p:sldLayoutId id="2147483730" r:id="rId52"/>
    <p:sldLayoutId id="2147483731" r:id="rId53"/>
    <p:sldLayoutId id="2147483732" r:id="rId54"/>
    <p:sldLayoutId id="2147483733" r:id="rId55"/>
    <p:sldLayoutId id="2147483734" r:id="rId56"/>
    <p:sldLayoutId id="2147483735" r:id="rId57"/>
    <p:sldLayoutId id="2147483736" r:id="rId5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800"/>
        </a:spcBef>
        <a:buSzPct val="100000"/>
        <a:buFont typeface="Arial" panose="020B0604020202020204" pitchFamily="34" charset="0"/>
        <a:buChar char="​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14000" indent="-180000" algn="l" defTabSz="914400" rtl="0" eaLnBrk="1" latinLnBrk="0" hangingPunct="1">
        <a:lnSpc>
          <a:spcPct val="100000"/>
        </a:lnSpc>
        <a:spcBef>
          <a:spcPts val="4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76000" indent="-144000" algn="l" defTabSz="914400" rtl="0" eaLnBrk="1" latinLnBrk="0" hangingPunct="1">
        <a:lnSpc>
          <a:spcPct val="100000"/>
        </a:lnSpc>
        <a:spcBef>
          <a:spcPts val="200"/>
        </a:spcBef>
        <a:buClrTx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396000" indent="-396000" algn="l" defTabSz="914400" rtl="0" eaLnBrk="1" latinLnBrk="0" hangingPunct="1">
        <a:lnSpc>
          <a:spcPct val="100000"/>
        </a:lnSpc>
        <a:spcBef>
          <a:spcPts val="1400"/>
        </a:spcBef>
        <a:buClr>
          <a:schemeClr val="accent6"/>
        </a:buClr>
        <a:buFont typeface="+mj-lt"/>
        <a:buAutoNum type="arabicPeriod"/>
        <a:defRPr sz="18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2880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+mj-lt"/>
        <a:buAutoNum type="alphaLcParen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2000"/>
        </a:spcBef>
        <a:spcAft>
          <a:spcPts val="0"/>
        </a:spcAft>
        <a:buSzPct val="100000"/>
        <a:buFont typeface="Arial" panose="020B0604020202020204" pitchFamily="34" charset="0"/>
        <a:buChar char="​"/>
        <a:defRPr sz="2000" b="1" kern="1200">
          <a:solidFill>
            <a:schemeClr val="accent6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800"/>
        </a:spcBef>
        <a:buSzPct val="100000"/>
        <a:buFont typeface="Arial" panose="020B0604020202020204" pitchFamily="34" charset="0"/>
        <a:buChar char="​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8pPr>
      <a:lvl9pPr marL="414000" indent="-180000" algn="l" defTabSz="914400" rtl="0" eaLnBrk="1" latinLnBrk="0" hangingPunct="1">
        <a:lnSpc>
          <a:spcPct val="100000"/>
        </a:lnSpc>
        <a:spcBef>
          <a:spcPts val="4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>
          <p15:clr>
            <a:srgbClr val="F26B43"/>
          </p15:clr>
        </p15:guide>
        <p15:guide id="8" pos="3840">
          <p15:clr>
            <a:srgbClr val="F26B43"/>
          </p15:clr>
        </p15:guide>
        <p15:guide id="9" pos="257">
          <p15:clr>
            <a:srgbClr val="F26B43"/>
          </p15:clr>
        </p15:guide>
        <p15:guide id="10" pos="7423">
          <p15:clr>
            <a:srgbClr val="F26B43"/>
          </p15:clr>
        </p15:guide>
        <p15:guide id="11" orient="horz" pos="981">
          <p15:clr>
            <a:srgbClr val="F26B43"/>
          </p15:clr>
        </p15:guide>
        <p15:guide id="12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4CC8A-B86F-31A9-9B07-0F4372430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5004"/>
            <a:ext cx="9144000" cy="2387600"/>
          </a:xfrm>
        </p:spPr>
        <p:txBody>
          <a:bodyPr>
            <a:noAutofit/>
          </a:bodyPr>
          <a:lstStyle/>
          <a:p>
            <a:r>
              <a:rPr lang="en-CA" sz="4400" dirty="0"/>
              <a:t>Please include or use one of the following slides in your presentation so this shows right before or during mealtime!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A6EC30-C4BC-E16F-D901-FF8931BFB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22604"/>
            <a:ext cx="9144000" cy="1917489"/>
          </a:xfrm>
        </p:spPr>
        <p:txBody>
          <a:bodyPr>
            <a:normAutofit/>
          </a:bodyPr>
          <a:lstStyle/>
          <a:p>
            <a:r>
              <a:rPr lang="en-CA" sz="4400" dirty="0">
                <a:highlight>
                  <a:srgbClr val="00FF00"/>
                </a:highlight>
              </a:rPr>
              <a:t>Please select the slide that corresponds to the certification level of your event</a:t>
            </a:r>
            <a:endParaRPr lang="en-CA" sz="4400" dirty="0">
              <a:highlight>
                <a:srgbClr val="FFFF00"/>
              </a:highlight>
            </a:endParaRPr>
          </a:p>
        </p:txBody>
      </p:sp>
      <p:pic>
        <p:nvPicPr>
          <p:cNvPr id="5" name="Picture 4" descr="A brown circle with a white text and a calendar with a bird on it&#10;&#10;Description automatically generated">
            <a:extLst>
              <a:ext uri="{FF2B5EF4-FFF2-40B4-BE49-F238E27FC236}">
                <a16:creationId xmlns:a16="http://schemas.microsoft.com/office/drawing/2014/main" id="{C5E814C4-5FFE-8E18-0F94-87471DEDB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76" y="4922832"/>
            <a:ext cx="1828804" cy="1828804"/>
          </a:xfrm>
          <a:prstGeom prst="rect">
            <a:avLst/>
          </a:prstGeom>
        </p:spPr>
      </p:pic>
      <p:pic>
        <p:nvPicPr>
          <p:cNvPr id="7" name="Picture 6" descr="A round gold coin with a picture of a bird and a calendar&#10;&#10;Description automatically generated">
            <a:extLst>
              <a:ext uri="{FF2B5EF4-FFF2-40B4-BE49-F238E27FC236}">
                <a16:creationId xmlns:a16="http://schemas.microsoft.com/office/drawing/2014/main" id="{A0A01968-1696-986D-C6A3-C9800CD1D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72" y="4922832"/>
            <a:ext cx="1828804" cy="1828804"/>
          </a:xfrm>
          <a:prstGeom prst="rect">
            <a:avLst/>
          </a:prstGeom>
        </p:spPr>
      </p:pic>
      <p:pic>
        <p:nvPicPr>
          <p:cNvPr id="9" name="Picture 8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563229D2-68E9-DCBA-8865-FEBFE10EC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70" y="4922832"/>
            <a:ext cx="1828804" cy="1828804"/>
          </a:xfrm>
          <a:prstGeom prst="rect">
            <a:avLst/>
          </a:prstGeom>
        </p:spPr>
      </p:pic>
      <p:pic>
        <p:nvPicPr>
          <p:cNvPr id="11" name="Picture 10" descr="A round grey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0E250D1-1391-2181-B832-074B2C4D3B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474" y="4902504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3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B2C99-E2B2-BCCB-5D63-99B7DCD0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DB5692-FBC7-C791-6896-AABF4A58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584FCA9-07A3-F276-E6AE-5478F7F59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Composting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All food scraps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Disposable plates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Cutlery, napkins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Coffee cups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AB32C39B-1C2B-CE54-8AF2-E9FCE39D0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Recycling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Drink cans or bottles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A02BAAE-2FD9-8CC7-781E-BD803CBAC6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Landfill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Nothing!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4C7785-7885-A1B9-647E-63AE09F40732}"/>
              </a:ext>
            </a:extLst>
          </p:cNvPr>
          <p:cNvSpPr txBox="1">
            <a:spLocks/>
          </p:cNvSpPr>
          <p:nvPr/>
        </p:nvSpPr>
        <p:spPr>
          <a:xfrm>
            <a:off x="407368" y="194050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You are attending a certified sustainable event.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Please help us by carefully sorting your waste after the meal</a:t>
            </a:r>
            <a:endParaRPr lang="en-US" sz="2400" dirty="0">
              <a:solidFill>
                <a:schemeClr val="bg1"/>
              </a:solidFill>
            </a:endParaRPr>
          </a:p>
          <a:p>
            <a:pPr defTabSz="1219169" hangingPunct="0"/>
            <a:endParaRPr lang="en-US" sz="800" dirty="0">
              <a:solidFill>
                <a:schemeClr val="bg2"/>
              </a:solidFill>
              <a:sym typeface="Arial"/>
            </a:endParaRPr>
          </a:p>
          <a:p>
            <a:endParaRPr lang="en-CA" dirty="0"/>
          </a:p>
        </p:txBody>
      </p:sp>
      <p:pic>
        <p:nvPicPr>
          <p:cNvPr id="14" name="Picture 13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C371CDE4-B010-226C-465E-6F4862C6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9" y="224227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6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B2C99-E2B2-BCCB-5D63-99B7DCD0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DB5692-FBC7-C791-6896-AABF4A58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584FCA9-07A3-F276-E6AE-5478F7F59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Composting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All food scraps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Disposable plates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Cutlery, napkins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Coffee cups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AB32C39B-1C2B-CE54-8AF2-E9FCE39D0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Recycling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Drink cans or bottles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A02BAAE-2FD9-8CC7-781E-BD803CBAC6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Landfill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Nothing!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4C7785-7885-A1B9-647E-63AE09F40732}"/>
              </a:ext>
            </a:extLst>
          </p:cNvPr>
          <p:cNvSpPr txBox="1">
            <a:spLocks/>
          </p:cNvSpPr>
          <p:nvPr/>
        </p:nvSpPr>
        <p:spPr>
          <a:xfrm>
            <a:off x="407368" y="194050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You are attending a certified sustainable event.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Please help us by carefully sorting your waste after the meal</a:t>
            </a:r>
            <a:endParaRPr lang="en-US" sz="2400" dirty="0">
              <a:solidFill>
                <a:schemeClr val="bg1"/>
              </a:solidFill>
            </a:endParaRPr>
          </a:p>
          <a:p>
            <a:pPr defTabSz="1219169" hangingPunct="0"/>
            <a:endParaRPr lang="en-US" sz="800" dirty="0">
              <a:solidFill>
                <a:schemeClr val="bg2"/>
              </a:solidFill>
              <a:sym typeface="Arial"/>
            </a:endParaRPr>
          </a:p>
          <a:p>
            <a:endParaRPr lang="en-CA" dirty="0"/>
          </a:p>
        </p:txBody>
      </p:sp>
      <p:pic>
        <p:nvPicPr>
          <p:cNvPr id="14" name="Picture 13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C371CDE4-B010-226C-465E-6F4862C6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9" y="224227"/>
            <a:ext cx="1828804" cy="1828804"/>
          </a:xfrm>
          <a:prstGeom prst="rect">
            <a:avLst/>
          </a:prstGeom>
        </p:spPr>
      </p:pic>
      <p:pic>
        <p:nvPicPr>
          <p:cNvPr id="3" name="Picture 2" descr="A round gold coin with a picture of a bird and a calendar&#10;&#10;Description automatically generated">
            <a:extLst>
              <a:ext uri="{FF2B5EF4-FFF2-40B4-BE49-F238E27FC236}">
                <a16:creationId xmlns:a16="http://schemas.microsoft.com/office/drawing/2014/main" id="{17A0968C-C103-8F78-F873-42B886DAE7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9" y="238629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01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B2C99-E2B2-BCCB-5D63-99B7DCD0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DB5692-FBC7-C791-6896-AABF4A58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584FCA9-07A3-F276-E6AE-5478F7F59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Composting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All food scraps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Disposable plates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Cutlery, napkins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Coffee cups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AB32C39B-1C2B-CE54-8AF2-E9FCE39D0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Recycling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Drink cans or bottles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A02BAAE-2FD9-8CC7-781E-BD803CBAC6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Landfill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Nothing!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4C7785-7885-A1B9-647E-63AE09F40732}"/>
              </a:ext>
            </a:extLst>
          </p:cNvPr>
          <p:cNvSpPr txBox="1">
            <a:spLocks/>
          </p:cNvSpPr>
          <p:nvPr/>
        </p:nvSpPr>
        <p:spPr>
          <a:xfrm>
            <a:off x="407368" y="194050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You are attending a certified sustainable event.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Please help us by carefully sorting your waste after the meal</a:t>
            </a:r>
            <a:endParaRPr lang="en-US" sz="2400" dirty="0">
              <a:solidFill>
                <a:schemeClr val="bg1"/>
              </a:solidFill>
            </a:endParaRPr>
          </a:p>
          <a:p>
            <a:pPr defTabSz="1219169" hangingPunct="0"/>
            <a:endParaRPr lang="en-US" sz="800" dirty="0">
              <a:solidFill>
                <a:schemeClr val="bg2"/>
              </a:solidFill>
              <a:sym typeface="Arial"/>
            </a:endParaRPr>
          </a:p>
          <a:p>
            <a:endParaRPr lang="en-CA" dirty="0"/>
          </a:p>
        </p:txBody>
      </p:sp>
      <p:pic>
        <p:nvPicPr>
          <p:cNvPr id="14" name="Picture 13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C371CDE4-B010-226C-465E-6F4862C6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9" y="224227"/>
            <a:ext cx="1828804" cy="1828804"/>
          </a:xfrm>
          <a:prstGeom prst="rect">
            <a:avLst/>
          </a:prstGeom>
        </p:spPr>
      </p:pic>
      <p:pic>
        <p:nvPicPr>
          <p:cNvPr id="2" name="Picture 1" descr="A round grey and white logo&#10;&#10;Description automatically generated with medium confidence">
            <a:extLst>
              <a:ext uri="{FF2B5EF4-FFF2-40B4-BE49-F238E27FC236}">
                <a16:creationId xmlns:a16="http://schemas.microsoft.com/office/drawing/2014/main" id="{358B474B-1972-F0D3-7299-4A92EB530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9" y="224227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218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4B2C99-E2B2-BCCB-5D63-99B7DCD07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DB5692-FBC7-C791-6896-AABF4A58E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Sustainability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1584FCA9-07A3-F276-E6AE-5478F7F59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Composting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All food scraps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Disposable plates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Cutlery, napkins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Coffee cups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AB32C39B-1C2B-CE54-8AF2-E9FCE39D0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Recycling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Drink cans or bottles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EA02BAAE-2FD9-8CC7-781E-BD803CBAC6A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600" b="1" u="sng" dirty="0">
                <a:solidFill>
                  <a:schemeClr val="bg1"/>
                </a:solidFill>
                <a:sym typeface="Arial"/>
              </a:rPr>
              <a:t>Landfill stream: </a:t>
            </a:r>
          </a:p>
          <a:p>
            <a:pPr defTabSz="1219169" hangingPunct="0"/>
            <a:r>
              <a:rPr lang="en-US" sz="2600" b="1" dirty="0">
                <a:solidFill>
                  <a:schemeClr val="bg1"/>
                </a:solidFill>
                <a:sym typeface="Arial"/>
              </a:rPr>
              <a:t>Nothing!</a:t>
            </a:r>
            <a:endParaRPr lang="en-US" sz="26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04C7785-7885-A1B9-647E-63AE09F40732}"/>
              </a:ext>
            </a:extLst>
          </p:cNvPr>
          <p:cNvSpPr txBox="1">
            <a:spLocks/>
          </p:cNvSpPr>
          <p:nvPr/>
        </p:nvSpPr>
        <p:spPr>
          <a:xfrm>
            <a:off x="407368" y="194050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You are attending a certified sustainable event.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Please help us by carefully sorting your waste after the meal</a:t>
            </a:r>
            <a:endParaRPr lang="en-US" sz="2400" dirty="0">
              <a:solidFill>
                <a:schemeClr val="bg1"/>
              </a:solidFill>
            </a:endParaRPr>
          </a:p>
          <a:p>
            <a:pPr defTabSz="1219169" hangingPunct="0"/>
            <a:endParaRPr lang="en-US" sz="800" dirty="0">
              <a:solidFill>
                <a:schemeClr val="bg2"/>
              </a:solidFill>
              <a:sym typeface="Arial"/>
            </a:endParaRPr>
          </a:p>
          <a:p>
            <a:endParaRPr lang="en-CA" dirty="0"/>
          </a:p>
        </p:txBody>
      </p:sp>
      <p:pic>
        <p:nvPicPr>
          <p:cNvPr id="14" name="Picture 13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C371CDE4-B010-226C-465E-6F4862C603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9" y="224227"/>
            <a:ext cx="1828804" cy="1828804"/>
          </a:xfrm>
          <a:prstGeom prst="rect">
            <a:avLst/>
          </a:prstGeom>
        </p:spPr>
      </p:pic>
      <p:pic>
        <p:nvPicPr>
          <p:cNvPr id="2" name="Picture 1" descr="A brown circle with a white text and a calendar with a bird on it&#10;&#10;Description automatically generated">
            <a:extLst>
              <a:ext uri="{FF2B5EF4-FFF2-40B4-BE49-F238E27FC236}">
                <a16:creationId xmlns:a16="http://schemas.microsoft.com/office/drawing/2014/main" id="{C610527E-14F3-497F-2526-423375BCE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009" y="210116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56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57072B-A00B-F048-5582-A9DC1B4D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chemeClr val="bg1"/>
                </a:solidFill>
              </a:rPr>
              <a:t>Développement</a:t>
            </a:r>
            <a:r>
              <a:rPr lang="en-US" sz="9600" dirty="0">
                <a:solidFill>
                  <a:schemeClr val="bg1"/>
                </a:solidFill>
              </a:rPr>
              <a:t> durable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409908E-D9F2-04A7-5D96-401B45B98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fr-FR" sz="2400" b="1" u="sng" dirty="0">
                <a:solidFill>
                  <a:schemeClr val="bg1"/>
                </a:solidFill>
                <a:sym typeface="Arial"/>
              </a:rPr>
              <a:t>Compost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Tous les restes de nourriture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Assiettes jetables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Ustensiles et serviettes de table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Gobelets à café</a:t>
            </a:r>
          </a:p>
          <a:p>
            <a:endParaRPr lang="en-CA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E1C527C-128A-D883-E71C-A897FA39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Recyclage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 err="1">
                <a:solidFill>
                  <a:schemeClr val="bg1"/>
                </a:solidFill>
                <a:sym typeface="Arial"/>
              </a:rPr>
              <a:t>Canettes</a:t>
            </a:r>
            <a:r>
              <a:rPr lang="en-US" sz="2400" b="1" dirty="0">
                <a:solidFill>
                  <a:schemeClr val="bg1"/>
                </a:solidFill>
                <a:sym typeface="Arial"/>
              </a:rPr>
              <a:t> et </a:t>
            </a:r>
            <a:r>
              <a:rPr lang="en-US" sz="2400" b="1" dirty="0" err="1">
                <a:solidFill>
                  <a:schemeClr val="bg1"/>
                </a:solidFill>
                <a:sym typeface="Arial"/>
              </a:rPr>
              <a:t>bouteilles</a:t>
            </a:r>
            <a:endParaRPr lang="en-US" sz="2400" b="1" dirty="0">
              <a:solidFill>
                <a:schemeClr val="bg1"/>
              </a:solidFill>
              <a:sym typeface="Arial"/>
            </a:endParaRPr>
          </a:p>
          <a:p>
            <a:endParaRPr lang="en-CA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8C08405-6F09-860D-A747-B1C07F2A93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Poubelle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Rien</a:t>
            </a:r>
          </a:p>
          <a:p>
            <a:endParaRPr lang="en-CA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F503CB8-0681-433E-A40A-F8CFA29C6D42}"/>
              </a:ext>
            </a:extLst>
          </p:cNvPr>
          <p:cNvSpPr txBox="1">
            <a:spLocks/>
          </p:cNvSpPr>
          <p:nvPr/>
        </p:nvSpPr>
        <p:spPr>
          <a:xfrm>
            <a:off x="407368" y="168043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Cet événement a obtenu la certification durable.</a:t>
            </a:r>
          </a:p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Veuillez nous aider en triant vos déchets après le repas.</a:t>
            </a:r>
            <a:endParaRPr lang="fr-FR" sz="2400" b="1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92684A2-D49B-8E67-6520-DC0A193C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813" y="6431884"/>
            <a:ext cx="551376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9E789E1D-E0D3-632B-20A4-52AB4D99E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67" y="1024692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7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57072B-A00B-F048-5582-A9DC1B4D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chemeClr val="bg1"/>
                </a:solidFill>
              </a:rPr>
              <a:t>Développement</a:t>
            </a:r>
            <a:r>
              <a:rPr lang="en-US" sz="9600" dirty="0">
                <a:solidFill>
                  <a:schemeClr val="bg1"/>
                </a:solidFill>
              </a:rPr>
              <a:t> durable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409908E-D9F2-04A7-5D96-401B45B98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fr-FR" sz="2400" b="1" u="sng" dirty="0">
                <a:solidFill>
                  <a:schemeClr val="bg1"/>
                </a:solidFill>
                <a:sym typeface="Arial"/>
              </a:rPr>
              <a:t>Compost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Tous les restes de nourriture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Assiettes jetables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Ustensiles et serviettes de table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Gobelets à café</a:t>
            </a:r>
          </a:p>
          <a:p>
            <a:endParaRPr lang="en-CA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E1C527C-128A-D883-E71C-A897FA39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Recyclage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 err="1">
                <a:solidFill>
                  <a:schemeClr val="bg1"/>
                </a:solidFill>
                <a:sym typeface="Arial"/>
              </a:rPr>
              <a:t>Canettes</a:t>
            </a:r>
            <a:r>
              <a:rPr lang="en-US" sz="2400" b="1" dirty="0">
                <a:solidFill>
                  <a:schemeClr val="bg1"/>
                </a:solidFill>
                <a:sym typeface="Arial"/>
              </a:rPr>
              <a:t> et </a:t>
            </a:r>
            <a:r>
              <a:rPr lang="en-US" sz="2400" b="1" dirty="0" err="1">
                <a:solidFill>
                  <a:schemeClr val="bg1"/>
                </a:solidFill>
                <a:sym typeface="Arial"/>
              </a:rPr>
              <a:t>bouteilles</a:t>
            </a:r>
            <a:endParaRPr lang="en-US" sz="2400" b="1" dirty="0">
              <a:solidFill>
                <a:schemeClr val="bg1"/>
              </a:solidFill>
              <a:sym typeface="Arial"/>
            </a:endParaRPr>
          </a:p>
          <a:p>
            <a:endParaRPr lang="en-CA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8C08405-6F09-860D-A747-B1C07F2A93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Poubelle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Rien</a:t>
            </a:r>
          </a:p>
          <a:p>
            <a:endParaRPr lang="en-CA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F503CB8-0681-433E-A40A-F8CFA29C6D42}"/>
              </a:ext>
            </a:extLst>
          </p:cNvPr>
          <p:cNvSpPr txBox="1">
            <a:spLocks/>
          </p:cNvSpPr>
          <p:nvPr/>
        </p:nvSpPr>
        <p:spPr>
          <a:xfrm>
            <a:off x="407368" y="168043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Cet événement a obtenu la certification durable.</a:t>
            </a:r>
          </a:p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Veuillez nous aider en triant vos déchets après le repas.</a:t>
            </a:r>
            <a:endParaRPr lang="fr-FR" sz="2400" b="1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92684A2-D49B-8E67-6520-DC0A193C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813" y="6431884"/>
            <a:ext cx="551376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9E789E1D-E0D3-632B-20A4-52AB4D99E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67" y="1024692"/>
            <a:ext cx="1828804" cy="1828804"/>
          </a:xfrm>
          <a:prstGeom prst="rect">
            <a:avLst/>
          </a:prstGeom>
        </p:spPr>
      </p:pic>
      <p:pic>
        <p:nvPicPr>
          <p:cNvPr id="2" name="Picture 1" descr="A round gold coin with a picture of a bird and a calendar&#10;&#10;Description automatically generated">
            <a:extLst>
              <a:ext uri="{FF2B5EF4-FFF2-40B4-BE49-F238E27FC236}">
                <a16:creationId xmlns:a16="http://schemas.microsoft.com/office/drawing/2014/main" id="{115DD2BC-98DA-D445-7489-1AA674A1CB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67" y="1024692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208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57072B-A00B-F048-5582-A9DC1B4D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chemeClr val="bg1"/>
                </a:solidFill>
              </a:rPr>
              <a:t>Développement</a:t>
            </a:r>
            <a:r>
              <a:rPr lang="en-US" sz="9600" dirty="0">
                <a:solidFill>
                  <a:schemeClr val="bg1"/>
                </a:solidFill>
              </a:rPr>
              <a:t> durable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409908E-D9F2-04A7-5D96-401B45B98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fr-FR" sz="2400" b="1" u="sng" dirty="0">
                <a:solidFill>
                  <a:schemeClr val="bg1"/>
                </a:solidFill>
                <a:sym typeface="Arial"/>
              </a:rPr>
              <a:t>Compost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Tous les restes de nourriture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Assiettes jetables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Ustensiles et serviettes de table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Gobelets à café</a:t>
            </a:r>
          </a:p>
          <a:p>
            <a:endParaRPr lang="en-CA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E1C527C-128A-D883-E71C-A897FA39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Recyclage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 err="1">
                <a:solidFill>
                  <a:schemeClr val="bg1"/>
                </a:solidFill>
                <a:sym typeface="Arial"/>
              </a:rPr>
              <a:t>Canettes</a:t>
            </a:r>
            <a:r>
              <a:rPr lang="en-US" sz="2400" b="1" dirty="0">
                <a:solidFill>
                  <a:schemeClr val="bg1"/>
                </a:solidFill>
                <a:sym typeface="Arial"/>
              </a:rPr>
              <a:t> et </a:t>
            </a:r>
            <a:r>
              <a:rPr lang="en-US" sz="2400" b="1" dirty="0" err="1">
                <a:solidFill>
                  <a:schemeClr val="bg1"/>
                </a:solidFill>
                <a:sym typeface="Arial"/>
              </a:rPr>
              <a:t>bouteilles</a:t>
            </a:r>
            <a:endParaRPr lang="en-US" sz="2400" b="1" dirty="0">
              <a:solidFill>
                <a:schemeClr val="bg1"/>
              </a:solidFill>
              <a:sym typeface="Arial"/>
            </a:endParaRPr>
          </a:p>
          <a:p>
            <a:endParaRPr lang="en-CA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8C08405-6F09-860D-A747-B1C07F2A93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Poubelle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Rien</a:t>
            </a:r>
          </a:p>
          <a:p>
            <a:endParaRPr lang="en-CA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F503CB8-0681-433E-A40A-F8CFA29C6D42}"/>
              </a:ext>
            </a:extLst>
          </p:cNvPr>
          <p:cNvSpPr txBox="1">
            <a:spLocks/>
          </p:cNvSpPr>
          <p:nvPr/>
        </p:nvSpPr>
        <p:spPr>
          <a:xfrm>
            <a:off x="407368" y="168043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Cet événement a obtenu la certification durable.</a:t>
            </a:r>
          </a:p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Veuillez nous aider en triant vos déchets après le repas.</a:t>
            </a:r>
            <a:endParaRPr lang="fr-FR" sz="2400" b="1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92684A2-D49B-8E67-6520-DC0A193C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813" y="6431884"/>
            <a:ext cx="551376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9E789E1D-E0D3-632B-20A4-52AB4D99E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67" y="1024692"/>
            <a:ext cx="1828804" cy="1828804"/>
          </a:xfrm>
          <a:prstGeom prst="rect">
            <a:avLst/>
          </a:prstGeom>
        </p:spPr>
      </p:pic>
      <p:pic>
        <p:nvPicPr>
          <p:cNvPr id="2" name="Picture 1" descr="A round grey and white logo&#10;&#10;Description automatically generated with medium confidence">
            <a:extLst>
              <a:ext uri="{FF2B5EF4-FFF2-40B4-BE49-F238E27FC236}">
                <a16:creationId xmlns:a16="http://schemas.microsoft.com/office/drawing/2014/main" id="{CD47C0EC-6290-07BC-874B-3AE2DA407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147" y="1024692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6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B57072B-A00B-F048-5582-A9DC1B4D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38629"/>
            <a:ext cx="11376000" cy="900000"/>
          </a:xfrm>
        </p:spPr>
        <p:txBody>
          <a:bodyPr>
            <a:normAutofit fontScale="90000"/>
          </a:bodyPr>
          <a:lstStyle/>
          <a:p>
            <a:r>
              <a:rPr lang="en-US" sz="9600" dirty="0" err="1">
                <a:solidFill>
                  <a:schemeClr val="bg1"/>
                </a:solidFill>
              </a:rPr>
              <a:t>Développement</a:t>
            </a:r>
            <a:r>
              <a:rPr lang="en-US" sz="9600" dirty="0">
                <a:solidFill>
                  <a:schemeClr val="bg1"/>
                </a:solidFill>
              </a:rPr>
              <a:t> durable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6409908E-D9F2-04A7-5D96-401B45B98C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7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fr-FR" sz="2400" b="1" u="sng" dirty="0">
                <a:solidFill>
                  <a:schemeClr val="bg1"/>
                </a:solidFill>
                <a:sym typeface="Arial"/>
              </a:rPr>
              <a:t>Compost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Tous les restes de nourriture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Assiettes jetables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Ustensiles et serviettes de table</a:t>
            </a:r>
          </a:p>
          <a:p>
            <a:pPr defTabSz="1219169" hangingPunct="0"/>
            <a:r>
              <a:rPr lang="fr-FR" sz="2400" b="1" dirty="0">
                <a:solidFill>
                  <a:schemeClr val="bg1"/>
                </a:solidFill>
                <a:sym typeface="Arial"/>
              </a:rPr>
              <a:t>Gobelets à café</a:t>
            </a:r>
          </a:p>
          <a:p>
            <a:endParaRPr lang="en-CA" dirty="0"/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7E1C527C-128A-D883-E71C-A897FA392B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368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Recyclage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 err="1">
                <a:solidFill>
                  <a:schemeClr val="bg1"/>
                </a:solidFill>
                <a:sym typeface="Arial"/>
              </a:rPr>
              <a:t>Canettes</a:t>
            </a:r>
            <a:r>
              <a:rPr lang="en-US" sz="2400" b="1" dirty="0">
                <a:solidFill>
                  <a:schemeClr val="bg1"/>
                </a:solidFill>
                <a:sym typeface="Arial"/>
              </a:rPr>
              <a:t> et </a:t>
            </a:r>
            <a:r>
              <a:rPr lang="en-US" sz="2400" b="1" dirty="0" err="1">
                <a:solidFill>
                  <a:schemeClr val="bg1"/>
                </a:solidFill>
                <a:sym typeface="Arial"/>
              </a:rPr>
              <a:t>bouteilles</a:t>
            </a:r>
            <a:endParaRPr lang="en-US" sz="2400" b="1" dirty="0">
              <a:solidFill>
                <a:schemeClr val="bg1"/>
              </a:solidFill>
              <a:sym typeface="Arial"/>
            </a:endParaRPr>
          </a:p>
          <a:p>
            <a:endParaRPr lang="en-CA" dirty="0"/>
          </a:p>
        </p:txBody>
      </p:sp>
      <p:sp>
        <p:nvSpPr>
          <p:cNvPr id="19" name="Content Placeholder 10">
            <a:extLst>
              <a:ext uri="{FF2B5EF4-FFF2-40B4-BE49-F238E27FC236}">
                <a16:creationId xmlns:a16="http://schemas.microsoft.com/office/drawing/2014/main" id="{C8C08405-6F09-860D-A747-B1C07F2A93D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183369" y="2613247"/>
            <a:ext cx="3600000" cy="4320480"/>
          </a:xfrm>
        </p:spPr>
        <p:txBody>
          <a:bodyPr/>
          <a:lstStyle/>
          <a:p>
            <a:pPr defTabSz="1219169" hangingPunct="0"/>
            <a:r>
              <a:rPr lang="en-US" sz="2400" b="1" u="sng" dirty="0" err="1">
                <a:solidFill>
                  <a:schemeClr val="bg1"/>
                </a:solidFill>
                <a:sym typeface="Arial"/>
              </a:rPr>
              <a:t>Poubelle</a:t>
            </a:r>
            <a:r>
              <a:rPr lang="en-US" sz="2400" b="1" u="sng" dirty="0">
                <a:solidFill>
                  <a:schemeClr val="bg1"/>
                </a:solidFill>
                <a:sym typeface="Arial"/>
              </a:rPr>
              <a:t> </a:t>
            </a:r>
          </a:p>
          <a:p>
            <a:pPr defTabSz="1219169" hangingPunct="0"/>
            <a:r>
              <a:rPr lang="en-US" sz="2400" b="1" dirty="0">
                <a:solidFill>
                  <a:schemeClr val="bg1"/>
                </a:solidFill>
                <a:sym typeface="Arial"/>
              </a:rPr>
              <a:t>Rien</a:t>
            </a:r>
          </a:p>
          <a:p>
            <a:endParaRPr lang="en-CA" dirty="0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F503CB8-0681-433E-A40A-F8CFA29C6D42}"/>
              </a:ext>
            </a:extLst>
          </p:cNvPr>
          <p:cNvSpPr txBox="1">
            <a:spLocks/>
          </p:cNvSpPr>
          <p:nvPr/>
        </p:nvSpPr>
        <p:spPr>
          <a:xfrm>
            <a:off x="407368" y="1680437"/>
            <a:ext cx="11376000" cy="7091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SzPct val="100000"/>
              <a:buFont typeface="Arial" panose="020B0604020202020204" pitchFamily="34" charset="0"/>
              <a:buNone/>
              <a:defRPr sz="10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Tx/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00" indent="-144000" algn="l" defTabSz="914400" rtl="0" eaLnBrk="1" latinLnBrk="0" hangingPunct="1">
              <a:lnSpc>
                <a:spcPct val="100000"/>
              </a:lnSpc>
              <a:spcBef>
                <a:spcPts val="200"/>
              </a:spcBef>
              <a:buClrTx/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96000" indent="-396000" algn="l" defTabSz="914400" rtl="0" eaLnBrk="1" latinLnBrk="0" hangingPunct="1">
              <a:lnSpc>
                <a:spcPct val="100000"/>
              </a:lnSpc>
              <a:spcBef>
                <a:spcPts val="1400"/>
              </a:spcBef>
              <a:buClr>
                <a:schemeClr val="accent6"/>
              </a:buClr>
              <a:buFont typeface="+mj-lt"/>
              <a:buAutoNum type="arabicPeriod"/>
              <a:defRPr sz="105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20000" indent="-288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+mj-lt"/>
              <a:buAutoNum type="alphaLcParenR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​"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SzPct val="100000"/>
              <a:buFont typeface="Arial" panose="020B0604020202020204" pitchFamily="34" charset="0"/>
              <a:buChar char="​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000" indent="-1800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Cet événement a obtenu la certification durable.</a:t>
            </a:r>
          </a:p>
          <a:p>
            <a:pPr defTabSz="1219169" hangingPunct="0"/>
            <a:r>
              <a:rPr lang="fr-FR" sz="2400" b="1">
                <a:solidFill>
                  <a:schemeClr val="bg1"/>
                </a:solidFill>
                <a:sym typeface="Arial"/>
              </a:rPr>
              <a:t>Veuillez nous aider en triant vos déchets après le repas.</a:t>
            </a:r>
            <a:endParaRPr lang="fr-FR" sz="2400" b="1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992684A2-D49B-8E67-6520-DC0A193C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813" y="6431884"/>
            <a:ext cx="551376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79BC89-77AC-4C1B-9A67-99891C9F898C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2" name="Picture 21" descr="A circular logo with text and a bird&#10;&#10;Description automatically generated">
            <a:extLst>
              <a:ext uri="{FF2B5EF4-FFF2-40B4-BE49-F238E27FC236}">
                <a16:creationId xmlns:a16="http://schemas.microsoft.com/office/drawing/2014/main" id="{9E789E1D-E0D3-632B-20A4-52AB4D99E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67" y="1024692"/>
            <a:ext cx="1828804" cy="1828804"/>
          </a:xfrm>
          <a:prstGeom prst="rect">
            <a:avLst/>
          </a:prstGeom>
        </p:spPr>
      </p:pic>
      <p:pic>
        <p:nvPicPr>
          <p:cNvPr id="2" name="Picture 1" descr="A brown circle with a white text and a calendar with a bird on it&#10;&#10;Description automatically generated">
            <a:extLst>
              <a:ext uri="{FF2B5EF4-FFF2-40B4-BE49-F238E27FC236}">
                <a16:creationId xmlns:a16="http://schemas.microsoft.com/office/drawing/2014/main" id="{984028C2-CC59-3340-FF57-2648AB5B9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967" y="1024692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6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cGill Desautels PPT Template Jan 2024 by PrezExpert">
  <a:themeElements>
    <a:clrScheme name="Desjardins 2021">
      <a:dk1>
        <a:srgbClr val="000000"/>
      </a:dk1>
      <a:lt1>
        <a:srgbClr val="FFFFFF"/>
      </a:lt1>
      <a:dk2>
        <a:srgbClr val="323C46"/>
      </a:dk2>
      <a:lt2>
        <a:srgbClr val="DEE1E3"/>
      </a:lt2>
      <a:accent1>
        <a:srgbClr val="8C0F1E"/>
      </a:accent1>
      <a:accent2>
        <a:srgbClr val="282828"/>
      </a:accent2>
      <a:accent3>
        <a:srgbClr val="5D6770"/>
      </a:accent3>
      <a:accent4>
        <a:srgbClr val="D2BEAA"/>
      </a:accent4>
      <a:accent5>
        <a:srgbClr val="C8D2EB"/>
      </a:accent5>
      <a:accent6>
        <a:srgbClr val="ED1B2F"/>
      </a:accent6>
      <a:hlink>
        <a:srgbClr val="ED1B2F"/>
      </a:hlink>
      <a:folHlink>
        <a:srgbClr val="000000"/>
      </a:folHlink>
    </a:clrScheme>
    <a:fontScheme name="McGil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08000" tIns="46800" rIns="108000" bIns="46800" rtlCol="0" anchor="ctr"/>
      <a:lstStyle>
        <a:defPPr algn="ctr">
          <a:spcBef>
            <a:spcPts val="800"/>
          </a:spcBef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l">
          <a:spcBef>
            <a:spcPts val="1800"/>
          </a:spcBef>
          <a:defRPr sz="2000" dirty="0"/>
        </a:defPPr>
      </a:lstStyle>
    </a:txDef>
  </a:objectDefaults>
  <a:extraClrSchemeLst/>
  <a:custClrLst>
    <a:custClr name="Vert">
      <a:srgbClr val="058C42"/>
    </a:custClr>
    <a:custClr name="Jaune">
      <a:srgbClr val="F3B700"/>
    </a:custClr>
    <a:custClr name="Rouge">
      <a:srgbClr val="ED1B2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ue">
      <a:srgbClr val="AAB4EB"/>
    </a:custClr>
    <a:custClr name="Dusk">
      <a:srgbClr val="F5D7DC"/>
    </a:custClr>
  </a:custClrLst>
  <a:extLst>
    <a:ext uri="{05A4C25C-085E-4340-85A3-A5531E510DB2}">
      <thm15:themeFamily xmlns:thm15="http://schemas.microsoft.com/office/thememl/2012/main" name="Desjardins 2021 16_9 ENG" id="{5436AEA9-7CD5-4145-9C74-A68B84326E63}" vid="{15067857-E928-41ED-A66D-87228A785D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402</Words>
  <Application>Microsoft Office PowerPoint</Application>
  <PresentationFormat>Widescreen</PresentationFormat>
  <Paragraphs>114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Times New Roman</vt:lpstr>
      <vt:lpstr>Office Theme</vt:lpstr>
      <vt:lpstr>McGill Desautels PPT Template Jan 2024 by PrezExpert</vt:lpstr>
      <vt:lpstr>Please include or use one of the following slides in your presentation so this shows right before or during mealtime!</vt:lpstr>
      <vt:lpstr>Sustainability</vt:lpstr>
      <vt:lpstr>Sustainability</vt:lpstr>
      <vt:lpstr>Sustainability</vt:lpstr>
      <vt:lpstr>Sustainability</vt:lpstr>
      <vt:lpstr>Développement durable</vt:lpstr>
      <vt:lpstr>Développement durable</vt:lpstr>
      <vt:lpstr>Développement durable</vt:lpstr>
      <vt:lpstr>Développement durable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include the following slide in your presentation so this shows right before meal time!</dc:title>
  <dc:creator>Wesley McCoy, Mr.</dc:creator>
  <cp:lastModifiedBy>Wesley McCoy, Mr.</cp:lastModifiedBy>
  <cp:revision>10</cp:revision>
  <dcterms:created xsi:type="dcterms:W3CDTF">2024-03-07T19:10:08Z</dcterms:created>
  <dcterms:modified xsi:type="dcterms:W3CDTF">2024-08-29T12:44:41Z</dcterms:modified>
</cp:coreProperties>
</file>