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6"/>
  </p:notesMasterIdLst>
  <p:handoutMasterIdLst>
    <p:handoutMasterId r:id="rId17"/>
  </p:handoutMasterIdLst>
  <p:sldIdLst>
    <p:sldId id="257" r:id="rId5"/>
    <p:sldId id="260" r:id="rId6"/>
    <p:sldId id="261" r:id="rId7"/>
    <p:sldId id="264" r:id="rId8"/>
    <p:sldId id="272" r:id="rId9"/>
    <p:sldId id="269" r:id="rId10"/>
    <p:sldId id="270" r:id="rId11"/>
    <p:sldId id="274" r:id="rId12"/>
    <p:sldId id="275" r:id="rId13"/>
    <p:sldId id="279" r:id="rId14"/>
    <p:sldId id="271" r:id="rId15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iffany Holland" initials="TH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014" autoAdjust="0"/>
  </p:normalViewPr>
  <p:slideViewPr>
    <p:cSldViewPr snapToGrid="0" snapToObjects="1">
      <p:cViewPr varScale="1">
        <p:scale>
          <a:sx n="83" d="100"/>
          <a:sy n="83" d="100"/>
        </p:scale>
        <p:origin x="1450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0" d="100"/>
          <a:sy n="80" d="100"/>
        </p:scale>
        <p:origin x="-2742" y="-84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Employees by fucntion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Technical Operations</c:v>
                </c:pt>
                <c:pt idx="1">
                  <c:v>Engineering</c:v>
                </c:pt>
                <c:pt idx="2">
                  <c:v>Operations</c:v>
                </c:pt>
                <c:pt idx="3">
                  <c:v>Support Functions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551</c:v>
                </c:pt>
                <c:pt idx="1">
                  <c:v>447</c:v>
                </c:pt>
                <c:pt idx="2">
                  <c:v>4087</c:v>
                </c:pt>
                <c:pt idx="3">
                  <c:v>496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  <c:txPr>
        <a:bodyPr/>
        <a:lstStyle/>
        <a:p>
          <a:pPr>
            <a:defRPr sz="1400">
              <a:solidFill>
                <a:schemeClr val="bg1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B41BF7D-9125-874E-AC9F-30713C78620B}" type="datetimeFigureOut">
              <a:rPr lang="en-US" smtClean="0"/>
              <a:t>7/4/2017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ACC3ABB-A525-A84E-805F-830741810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8654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C8704B8-2EC7-AD4A-BDF9-9994FAA2B4B9}" type="datetimeFigureOut">
              <a:rPr lang="en-US" smtClean="0"/>
              <a:t>7/4/2017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6DC216E-6311-944E-B82F-A7FDF36F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609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4x3_CalgTowe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04251" y="1562957"/>
            <a:ext cx="4126004" cy="1197321"/>
          </a:xfrm>
        </p:spPr>
        <p:txBody>
          <a:bodyPr lIns="0" tIns="0" rIns="0" bIns="0" anchor="t" anchorCtr="0"/>
          <a:lstStyle>
            <a:lvl1pPr algn="r">
              <a:lnSpc>
                <a:spcPts val="4400"/>
              </a:lnSpc>
              <a:defRPr sz="3600" cap="all">
                <a:solidFill>
                  <a:schemeClr val="tx1"/>
                </a:solidFill>
              </a:defRPr>
            </a:lvl1pPr>
          </a:lstStyle>
          <a:p>
            <a:r>
              <a:rPr lang="fr-CA" dirty="0" err="1" smtClean="0"/>
              <a:t>Edit</a:t>
            </a:r>
            <a:r>
              <a:rPr lang="fr-CA" dirty="0" smtClean="0"/>
              <a:t> main </a:t>
            </a:r>
            <a:br>
              <a:rPr lang="fr-CA" dirty="0" smtClean="0"/>
            </a:br>
            <a:r>
              <a:rPr lang="fr-CA" dirty="0" err="1" smtClean="0"/>
              <a:t>title</a:t>
            </a:r>
            <a:r>
              <a:rPr lang="fr-CA" dirty="0" smtClean="0"/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04251" y="2760278"/>
            <a:ext cx="4126003" cy="697955"/>
          </a:xfrm>
        </p:spPr>
        <p:txBody>
          <a:bodyPr lIns="0" tIns="0" rIns="0" bIns="0">
            <a:normAutofit/>
          </a:bodyPr>
          <a:lstStyle>
            <a:lvl1pPr marL="0" indent="0" algn="r">
              <a:lnSpc>
                <a:spcPts val="3300"/>
              </a:lnSpc>
              <a:spcBef>
                <a:spcPts val="0"/>
              </a:spcBef>
              <a:buNone/>
              <a:defRPr sz="28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A" dirty="0" err="1" smtClean="0"/>
              <a:t>Edit</a:t>
            </a:r>
            <a:r>
              <a:rPr lang="fr-CA" dirty="0" smtClean="0"/>
              <a:t> </a:t>
            </a:r>
            <a:r>
              <a:rPr lang="fr-CA" dirty="0" err="1" smtClean="0"/>
              <a:t>subtitle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404251" y="974757"/>
            <a:ext cx="4126004" cy="365125"/>
          </a:xfrm>
        </p:spPr>
        <p:txBody>
          <a:bodyPr lIns="0" tIns="0" rIns="0" bIns="0" anchor="b" anchorCtr="0"/>
          <a:lstStyle>
            <a:lvl1pPr algn="r">
              <a:defRPr sz="1600" b="0" i="0" baseline="0">
                <a:solidFill>
                  <a:schemeClr val="tx1"/>
                </a:solidFill>
                <a:latin typeface="+mn-lt"/>
                <a:cs typeface="Nunito Sans Regular"/>
              </a:defRPr>
            </a:lvl1pPr>
          </a:lstStyle>
          <a:p>
            <a:fld id="{8DBF469F-FC4D-4346-BA88-6988C1DA6CE3}" type="datetime1">
              <a:rPr lang="en-US" smtClean="0"/>
              <a:t>7/4/2017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404251" y="1432175"/>
            <a:ext cx="4126004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21"/>
          <p:cNvSpPr>
            <a:spLocks noGrp="1"/>
          </p:cNvSpPr>
          <p:nvPr>
            <p:ph type="body" sz="quarter" idx="14" hasCustomPrompt="1"/>
          </p:nvPr>
        </p:nvSpPr>
        <p:spPr>
          <a:xfrm>
            <a:off x="4404251" y="3458233"/>
            <a:ext cx="4126004" cy="656568"/>
          </a:xfrm>
        </p:spPr>
        <p:txBody>
          <a:bodyPr lIns="0" tIns="0" rIns="0" bIns="0">
            <a:noAutofit/>
          </a:bodyPr>
          <a:lstStyle>
            <a:lvl1pPr marL="0" indent="0" algn="r">
              <a:spcBef>
                <a:spcPts val="0"/>
              </a:spcBef>
              <a:buFontTx/>
              <a:buNone/>
              <a:defRPr sz="1600" b="0" i="0">
                <a:solidFill>
                  <a:schemeClr val="tx1"/>
                </a:solidFill>
                <a:latin typeface="+mn-lt"/>
                <a:cs typeface="Nunito Sans Regular"/>
              </a:defRPr>
            </a:lvl1pPr>
            <a:lvl2pPr marL="0" indent="0" algn="r">
              <a:spcBef>
                <a:spcPts val="0"/>
              </a:spcBef>
              <a:buFontTx/>
              <a:buNone/>
              <a:defRPr sz="1700"/>
            </a:lvl2pPr>
            <a:lvl3pPr marL="0" indent="0" algn="r">
              <a:spcBef>
                <a:spcPts val="0"/>
              </a:spcBef>
              <a:buFontTx/>
              <a:buNone/>
              <a:defRPr sz="1700"/>
            </a:lvl3pPr>
            <a:lvl4pPr marL="0" indent="0" algn="r">
              <a:spcBef>
                <a:spcPts val="0"/>
              </a:spcBef>
              <a:buFontTx/>
              <a:buNone/>
              <a:defRPr sz="1700"/>
            </a:lvl4pPr>
            <a:lvl5pPr marL="0" indent="0" algn="r">
              <a:spcBef>
                <a:spcPts val="0"/>
              </a:spcBef>
              <a:buFontTx/>
              <a:buNone/>
              <a:defRPr sz="1700"/>
            </a:lvl5pPr>
          </a:lstStyle>
          <a:p>
            <a:pPr lvl="0"/>
            <a:r>
              <a:rPr lang="fr-CA" dirty="0" err="1" smtClean="0"/>
              <a:t>Presenter’s</a:t>
            </a:r>
            <a:r>
              <a:rPr lang="fr-CA" dirty="0" smtClean="0"/>
              <a:t> Name</a:t>
            </a:r>
            <a:br>
              <a:rPr lang="fr-CA" dirty="0" smtClean="0"/>
            </a:br>
            <a:r>
              <a:rPr lang="fr-CA" dirty="0" smtClean="0"/>
              <a:t>Job </a:t>
            </a:r>
            <a:r>
              <a:rPr lang="fr-CA" dirty="0" err="1" smtClean="0"/>
              <a:t>Title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" y="4419801"/>
            <a:ext cx="9143245" cy="2438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515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800" y="729598"/>
            <a:ext cx="2842713" cy="70550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A" dirty="0" smtClean="0"/>
              <a:t>Click to </a:t>
            </a:r>
            <a:r>
              <a:rPr lang="fr-CA" dirty="0" err="1" smtClean="0"/>
              <a:t>edit</a:t>
            </a:r>
            <a:r>
              <a:rPr lang="fr-CA" dirty="0" smtClean="0"/>
              <a:t> Master </a:t>
            </a:r>
            <a:r>
              <a:rPr lang="fr-CA" dirty="0" err="1" smtClean="0"/>
              <a:t>title</a:t>
            </a:r>
            <a:r>
              <a:rPr lang="fr-CA" dirty="0" smtClean="0"/>
              <a:t>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729598"/>
            <a:ext cx="4946150" cy="539656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 dirty="0" smtClean="0"/>
              <a:t>Click to </a:t>
            </a:r>
            <a:r>
              <a:rPr lang="fr-CA" dirty="0" err="1" smtClean="0"/>
              <a:t>edit</a:t>
            </a:r>
            <a:r>
              <a:rPr lang="fr-CA" dirty="0" smtClean="0"/>
              <a:t> Master </a:t>
            </a:r>
            <a:r>
              <a:rPr lang="fr-CA" dirty="0" err="1" smtClean="0"/>
              <a:t>text</a:t>
            </a:r>
            <a:r>
              <a:rPr lang="fr-CA" dirty="0" smtClean="0"/>
              <a:t> styles</a:t>
            </a:r>
          </a:p>
          <a:p>
            <a:pPr lvl="1"/>
            <a:r>
              <a:rPr lang="fr-CA" dirty="0" smtClean="0"/>
              <a:t>Second </a:t>
            </a:r>
            <a:r>
              <a:rPr lang="fr-CA" dirty="0" err="1" smtClean="0"/>
              <a:t>level</a:t>
            </a:r>
            <a:endParaRPr lang="fr-CA" dirty="0" smtClean="0"/>
          </a:p>
          <a:p>
            <a:pPr lvl="2"/>
            <a:r>
              <a:rPr lang="fr-CA" dirty="0" err="1" smtClean="0"/>
              <a:t>Third</a:t>
            </a:r>
            <a:r>
              <a:rPr lang="fr-CA" dirty="0" smtClean="0"/>
              <a:t> </a:t>
            </a:r>
            <a:r>
              <a:rPr lang="fr-CA" dirty="0" err="1" smtClean="0"/>
              <a:t>level</a:t>
            </a:r>
            <a:endParaRPr lang="fr-CA" dirty="0" smtClean="0"/>
          </a:p>
          <a:p>
            <a:pPr lvl="3"/>
            <a:r>
              <a:rPr lang="fr-CA" dirty="0" err="1" smtClean="0"/>
              <a:t>Fourth</a:t>
            </a:r>
            <a:r>
              <a:rPr lang="fr-CA" dirty="0" smtClean="0"/>
              <a:t> </a:t>
            </a:r>
            <a:r>
              <a:rPr lang="fr-CA" dirty="0" err="1" smtClean="0"/>
              <a:t>level</a:t>
            </a:r>
            <a:endParaRPr lang="fr-CA" dirty="0" smtClean="0"/>
          </a:p>
          <a:p>
            <a:pPr lvl="4"/>
            <a:r>
              <a:rPr lang="fr-CA" dirty="0" err="1" smtClean="0"/>
              <a:t>Fifth</a:t>
            </a:r>
            <a:r>
              <a:rPr lang="fr-CA" dirty="0" smtClean="0"/>
              <a:t> </a:t>
            </a:r>
            <a:r>
              <a:rPr lang="fr-CA" dirty="0" err="1" smtClean="0"/>
              <a:t>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2800" y="1435100"/>
            <a:ext cx="28427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dirty="0" smtClean="0"/>
              <a:t>Click to </a:t>
            </a:r>
            <a:r>
              <a:rPr lang="fr-CA" dirty="0" err="1" smtClean="0"/>
              <a:t>edit</a:t>
            </a:r>
            <a:r>
              <a:rPr lang="fr-CA" dirty="0" smtClean="0"/>
              <a:t> Master </a:t>
            </a:r>
            <a:r>
              <a:rPr lang="fr-CA" dirty="0" err="1" smtClean="0"/>
              <a:t>text</a:t>
            </a:r>
            <a:r>
              <a:rPr lang="fr-CA" dirty="0" smtClean="0"/>
              <a:t>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2D447-0BF7-7442-B5FD-67C00FB5C328}" type="datetimeFigureOut">
              <a:rPr lang="en-US" smtClean="0"/>
              <a:pPr/>
              <a:t>7/4/2017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35BC3-8651-5249-B4F1-13C2014775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9722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A" dirty="0" smtClean="0"/>
              <a:t>Click to </a:t>
            </a:r>
            <a:r>
              <a:rPr lang="fr-CA" dirty="0" err="1" smtClean="0"/>
              <a:t>edit</a:t>
            </a:r>
            <a:r>
              <a:rPr lang="fr-CA" dirty="0" smtClean="0"/>
              <a:t> Master </a:t>
            </a:r>
            <a:r>
              <a:rPr lang="fr-CA" dirty="0" err="1" smtClean="0"/>
              <a:t>title</a:t>
            </a:r>
            <a:r>
              <a:rPr lang="fr-CA" dirty="0" smtClean="0"/>
              <a:t>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A" dirty="0" smtClean="0"/>
              <a:t>Drag </a:t>
            </a:r>
            <a:r>
              <a:rPr lang="fr-CA" dirty="0" err="1" smtClean="0"/>
              <a:t>picture</a:t>
            </a:r>
            <a:r>
              <a:rPr lang="fr-CA" dirty="0" smtClean="0"/>
              <a:t> to </a:t>
            </a:r>
            <a:r>
              <a:rPr lang="fr-CA" dirty="0" err="1" smtClean="0"/>
              <a:t>placeholder</a:t>
            </a:r>
            <a:r>
              <a:rPr lang="fr-CA" dirty="0" smtClean="0"/>
              <a:t> or click </a:t>
            </a:r>
            <a:r>
              <a:rPr lang="fr-CA" dirty="0" err="1" smtClean="0"/>
              <a:t>icon</a:t>
            </a:r>
            <a:r>
              <a:rPr lang="fr-CA" dirty="0" smtClean="0"/>
              <a:t> to </a:t>
            </a:r>
            <a:r>
              <a:rPr lang="fr-CA" dirty="0" err="1" smtClean="0"/>
              <a:t>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dirty="0" smtClean="0"/>
              <a:t>Click to </a:t>
            </a:r>
            <a:r>
              <a:rPr lang="fr-CA" dirty="0" err="1" smtClean="0"/>
              <a:t>edit</a:t>
            </a:r>
            <a:r>
              <a:rPr lang="fr-CA" dirty="0" smtClean="0"/>
              <a:t> Master </a:t>
            </a:r>
            <a:r>
              <a:rPr lang="fr-CA" dirty="0" err="1" smtClean="0"/>
              <a:t>text</a:t>
            </a:r>
            <a:r>
              <a:rPr lang="fr-CA" dirty="0" smtClean="0"/>
              <a:t>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2D447-0BF7-7442-B5FD-67C00FB5C328}" type="datetimeFigureOut">
              <a:rPr lang="en-US" smtClean="0"/>
              <a:pPr/>
              <a:t>7/4/2017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35BC3-8651-5249-B4F1-13C2014775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86216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Click to </a:t>
            </a:r>
            <a:r>
              <a:rPr lang="fr-CA" dirty="0" err="1" smtClean="0"/>
              <a:t>edit</a:t>
            </a:r>
            <a:r>
              <a:rPr lang="fr-CA" dirty="0" smtClean="0"/>
              <a:t> Master </a:t>
            </a:r>
            <a:r>
              <a:rPr lang="fr-CA" dirty="0" err="1" smtClean="0"/>
              <a:t>title</a:t>
            </a:r>
            <a:r>
              <a:rPr lang="fr-CA" dirty="0" smtClean="0"/>
              <a:t>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CA" dirty="0" smtClean="0"/>
              <a:t>Click to </a:t>
            </a:r>
            <a:r>
              <a:rPr lang="fr-CA" dirty="0" err="1" smtClean="0"/>
              <a:t>edit</a:t>
            </a:r>
            <a:r>
              <a:rPr lang="fr-CA" dirty="0" smtClean="0"/>
              <a:t> Master </a:t>
            </a:r>
            <a:r>
              <a:rPr lang="fr-CA" dirty="0" err="1" smtClean="0"/>
              <a:t>text</a:t>
            </a:r>
            <a:r>
              <a:rPr lang="fr-CA" dirty="0" smtClean="0"/>
              <a:t> styles</a:t>
            </a:r>
          </a:p>
          <a:p>
            <a:pPr lvl="1"/>
            <a:r>
              <a:rPr lang="fr-CA" dirty="0" smtClean="0"/>
              <a:t>Second </a:t>
            </a:r>
            <a:r>
              <a:rPr lang="fr-CA" dirty="0" err="1" smtClean="0"/>
              <a:t>level</a:t>
            </a:r>
            <a:endParaRPr lang="fr-CA" dirty="0" smtClean="0"/>
          </a:p>
          <a:p>
            <a:pPr lvl="2"/>
            <a:r>
              <a:rPr lang="fr-CA" dirty="0" err="1" smtClean="0"/>
              <a:t>Third</a:t>
            </a:r>
            <a:r>
              <a:rPr lang="fr-CA" dirty="0" smtClean="0"/>
              <a:t> </a:t>
            </a:r>
            <a:r>
              <a:rPr lang="fr-CA" dirty="0" err="1" smtClean="0"/>
              <a:t>level</a:t>
            </a:r>
            <a:endParaRPr lang="fr-CA" dirty="0" smtClean="0"/>
          </a:p>
          <a:p>
            <a:pPr lvl="3"/>
            <a:r>
              <a:rPr lang="fr-CA" dirty="0" err="1" smtClean="0"/>
              <a:t>Fourth</a:t>
            </a:r>
            <a:r>
              <a:rPr lang="fr-CA" dirty="0" smtClean="0"/>
              <a:t> </a:t>
            </a:r>
            <a:r>
              <a:rPr lang="fr-CA" dirty="0" err="1" smtClean="0"/>
              <a:t>level</a:t>
            </a:r>
            <a:endParaRPr lang="fr-CA" dirty="0" smtClean="0"/>
          </a:p>
          <a:p>
            <a:pPr lvl="4"/>
            <a:r>
              <a:rPr lang="fr-CA" dirty="0" err="1" smtClean="0"/>
              <a:t>Fifth</a:t>
            </a:r>
            <a:r>
              <a:rPr lang="fr-CA" dirty="0" smtClean="0"/>
              <a:t> </a:t>
            </a:r>
            <a:r>
              <a:rPr lang="fr-CA" dirty="0" err="1" smtClean="0"/>
              <a:t>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2D447-0BF7-7442-B5FD-67C00FB5C328}" type="datetimeFigureOut">
              <a:rPr lang="en-US" smtClean="0"/>
              <a:pPr/>
              <a:t>7/4/2017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35BC3-8651-5249-B4F1-13C2014775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3863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20001"/>
            <a:ext cx="2057400" cy="5418472"/>
          </a:xfrm>
        </p:spPr>
        <p:txBody>
          <a:bodyPr vert="eaVert"/>
          <a:lstStyle/>
          <a:p>
            <a:r>
              <a:rPr lang="fr-CA" dirty="0" smtClean="0"/>
              <a:t>Click to </a:t>
            </a:r>
            <a:r>
              <a:rPr lang="fr-CA" dirty="0" err="1" smtClean="0"/>
              <a:t>edit</a:t>
            </a:r>
            <a:r>
              <a:rPr lang="fr-CA" dirty="0" smtClean="0"/>
              <a:t> Master </a:t>
            </a:r>
            <a:r>
              <a:rPr lang="fr-CA" dirty="0" err="1" smtClean="0"/>
              <a:t>title</a:t>
            </a:r>
            <a:r>
              <a:rPr lang="fr-CA" dirty="0" smtClean="0"/>
              <a:t>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20001"/>
            <a:ext cx="6019800" cy="5418472"/>
          </a:xfrm>
        </p:spPr>
        <p:txBody>
          <a:bodyPr vert="eaVert"/>
          <a:lstStyle/>
          <a:p>
            <a:pPr lvl="0"/>
            <a:r>
              <a:rPr lang="fr-CA" dirty="0" smtClean="0"/>
              <a:t>Click to </a:t>
            </a:r>
            <a:r>
              <a:rPr lang="fr-CA" dirty="0" err="1" smtClean="0"/>
              <a:t>edit</a:t>
            </a:r>
            <a:r>
              <a:rPr lang="fr-CA" dirty="0" smtClean="0"/>
              <a:t> Master </a:t>
            </a:r>
            <a:r>
              <a:rPr lang="fr-CA" dirty="0" err="1" smtClean="0"/>
              <a:t>text</a:t>
            </a:r>
            <a:r>
              <a:rPr lang="fr-CA" dirty="0" smtClean="0"/>
              <a:t> styles</a:t>
            </a:r>
          </a:p>
          <a:p>
            <a:pPr lvl="1"/>
            <a:r>
              <a:rPr lang="fr-CA" dirty="0" smtClean="0"/>
              <a:t>Second </a:t>
            </a:r>
            <a:r>
              <a:rPr lang="fr-CA" dirty="0" err="1" smtClean="0"/>
              <a:t>level</a:t>
            </a:r>
            <a:endParaRPr lang="fr-CA" dirty="0" smtClean="0"/>
          </a:p>
          <a:p>
            <a:pPr lvl="2"/>
            <a:r>
              <a:rPr lang="fr-CA" dirty="0" err="1" smtClean="0"/>
              <a:t>Third</a:t>
            </a:r>
            <a:r>
              <a:rPr lang="fr-CA" dirty="0" smtClean="0"/>
              <a:t> </a:t>
            </a:r>
            <a:r>
              <a:rPr lang="fr-CA" dirty="0" err="1" smtClean="0"/>
              <a:t>level</a:t>
            </a:r>
            <a:endParaRPr lang="fr-CA" dirty="0" smtClean="0"/>
          </a:p>
          <a:p>
            <a:pPr lvl="3"/>
            <a:r>
              <a:rPr lang="fr-CA" dirty="0" err="1" smtClean="0"/>
              <a:t>Fourth</a:t>
            </a:r>
            <a:r>
              <a:rPr lang="fr-CA" dirty="0" smtClean="0"/>
              <a:t> </a:t>
            </a:r>
            <a:r>
              <a:rPr lang="fr-CA" dirty="0" err="1" smtClean="0"/>
              <a:t>level</a:t>
            </a:r>
            <a:endParaRPr lang="fr-CA" dirty="0" smtClean="0"/>
          </a:p>
          <a:p>
            <a:pPr lvl="4"/>
            <a:r>
              <a:rPr lang="fr-CA" dirty="0" err="1" smtClean="0"/>
              <a:t>Fifth</a:t>
            </a:r>
            <a:r>
              <a:rPr lang="fr-CA" dirty="0" smtClean="0"/>
              <a:t> </a:t>
            </a:r>
            <a:r>
              <a:rPr lang="fr-CA" dirty="0" err="1" smtClean="0"/>
              <a:t>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2D447-0BF7-7442-B5FD-67C00FB5C328}" type="datetimeFigureOut">
              <a:rPr lang="en-US" smtClean="0"/>
              <a:pPr/>
              <a:t>7/4/2017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35BC3-8651-5249-B4F1-13C2014775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73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4x3_CalgTowe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04251" y="895161"/>
            <a:ext cx="4126004" cy="1197321"/>
          </a:xfrm>
        </p:spPr>
        <p:txBody>
          <a:bodyPr lIns="0" tIns="0" rIns="0" bIns="0" anchor="t" anchorCtr="0"/>
          <a:lstStyle>
            <a:lvl1pPr algn="r">
              <a:lnSpc>
                <a:spcPts val="4400"/>
              </a:lnSpc>
              <a:defRPr sz="3600" cap="all">
                <a:solidFill>
                  <a:schemeClr val="tx1"/>
                </a:solidFill>
              </a:defRPr>
            </a:lvl1pPr>
          </a:lstStyle>
          <a:p>
            <a:r>
              <a:rPr lang="fr-CA" dirty="0" err="1" smtClean="0"/>
              <a:t>Edit</a:t>
            </a:r>
            <a:r>
              <a:rPr lang="fr-CA" dirty="0" smtClean="0"/>
              <a:t> main </a:t>
            </a:r>
            <a:br>
              <a:rPr lang="fr-CA" dirty="0" smtClean="0"/>
            </a:br>
            <a:r>
              <a:rPr lang="fr-CA" dirty="0" err="1" smtClean="0"/>
              <a:t>title</a:t>
            </a:r>
            <a:r>
              <a:rPr lang="fr-CA" dirty="0" smtClean="0"/>
              <a:t> 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404251" y="1432175"/>
            <a:ext cx="4126004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" y="4419801"/>
            <a:ext cx="9143245" cy="2438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464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2800" y="1945596"/>
            <a:ext cx="7898400" cy="4396435"/>
          </a:xfrm>
        </p:spPr>
        <p:txBody>
          <a:bodyPr/>
          <a:lstStyle/>
          <a:p>
            <a:pPr lvl="0"/>
            <a:r>
              <a:rPr lang="fr-CA" dirty="0" smtClean="0"/>
              <a:t>Click to </a:t>
            </a:r>
            <a:r>
              <a:rPr lang="fr-CA" dirty="0" err="1" smtClean="0"/>
              <a:t>edit</a:t>
            </a:r>
            <a:r>
              <a:rPr lang="fr-CA" dirty="0" smtClean="0"/>
              <a:t> Master </a:t>
            </a:r>
            <a:r>
              <a:rPr lang="fr-CA" dirty="0" err="1" smtClean="0"/>
              <a:t>text</a:t>
            </a:r>
            <a:r>
              <a:rPr lang="fr-CA" dirty="0" smtClean="0"/>
              <a:t> styles</a:t>
            </a:r>
          </a:p>
          <a:p>
            <a:pPr lvl="1"/>
            <a:r>
              <a:rPr lang="fr-CA" dirty="0" smtClean="0"/>
              <a:t>Second </a:t>
            </a:r>
            <a:r>
              <a:rPr lang="fr-CA" dirty="0" err="1" smtClean="0"/>
              <a:t>level</a:t>
            </a:r>
            <a:endParaRPr lang="fr-CA" dirty="0" smtClean="0"/>
          </a:p>
          <a:p>
            <a:pPr lvl="2"/>
            <a:r>
              <a:rPr lang="fr-CA" dirty="0" err="1" smtClean="0"/>
              <a:t>Third</a:t>
            </a:r>
            <a:r>
              <a:rPr lang="fr-CA" dirty="0" smtClean="0"/>
              <a:t> </a:t>
            </a:r>
            <a:r>
              <a:rPr lang="fr-CA" dirty="0" err="1" smtClean="0"/>
              <a:t>level</a:t>
            </a:r>
            <a:endParaRPr lang="fr-CA" dirty="0" smtClean="0"/>
          </a:p>
          <a:p>
            <a:pPr lvl="3"/>
            <a:r>
              <a:rPr lang="fr-CA" dirty="0" err="1" smtClean="0"/>
              <a:t>Fourth</a:t>
            </a:r>
            <a:r>
              <a:rPr lang="fr-CA" dirty="0" smtClean="0"/>
              <a:t> </a:t>
            </a:r>
            <a:r>
              <a:rPr lang="fr-CA" dirty="0" err="1" smtClean="0"/>
              <a:t>level</a:t>
            </a:r>
            <a:endParaRPr lang="fr-CA" dirty="0" smtClean="0"/>
          </a:p>
          <a:p>
            <a:pPr lvl="4"/>
            <a:r>
              <a:rPr lang="fr-CA" dirty="0" err="1" smtClean="0"/>
              <a:t>Fifth</a:t>
            </a:r>
            <a:r>
              <a:rPr lang="fr-CA" dirty="0" smtClean="0"/>
              <a:t> </a:t>
            </a:r>
            <a:r>
              <a:rPr lang="fr-CA" dirty="0" err="1" smtClean="0"/>
              <a:t>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CA" dirty="0" err="1" smtClean="0"/>
              <a:t>Title</a:t>
            </a:r>
            <a:r>
              <a:rPr lang="fr-CA" dirty="0" smtClean="0"/>
              <a:t> </a:t>
            </a:r>
            <a:r>
              <a:rPr lang="fr-CA" dirty="0" err="1" smtClean="0"/>
              <a:t>placeholder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622300" y="1378498"/>
            <a:ext cx="7899400" cy="567098"/>
          </a:xfrm>
        </p:spPr>
        <p:txBody>
          <a:bodyPr/>
          <a:lstStyle>
            <a:lvl1pPr marL="0" indent="0">
              <a:lnSpc>
                <a:spcPts val="2400"/>
              </a:lnSpc>
              <a:spcBef>
                <a:spcPts val="0"/>
              </a:spcBef>
              <a:buFontTx/>
              <a:buNone/>
              <a:defRPr sz="2400">
                <a:solidFill>
                  <a:schemeClr val="bg2"/>
                </a:solidFill>
              </a:defRPr>
            </a:lvl1pPr>
            <a:lvl2pPr marL="0" indent="0">
              <a:lnSpc>
                <a:spcPts val="2400"/>
              </a:lnSpc>
              <a:spcBef>
                <a:spcPts val="0"/>
              </a:spcBef>
              <a:buFontTx/>
              <a:buNone/>
              <a:defRPr sz="2400">
                <a:solidFill>
                  <a:schemeClr val="bg2"/>
                </a:solidFill>
              </a:defRPr>
            </a:lvl2pPr>
            <a:lvl3pPr marL="0" indent="0">
              <a:lnSpc>
                <a:spcPts val="2400"/>
              </a:lnSpc>
              <a:spcBef>
                <a:spcPts val="0"/>
              </a:spcBef>
              <a:buFontTx/>
              <a:buNone/>
              <a:defRPr sz="2400">
                <a:solidFill>
                  <a:schemeClr val="bg2"/>
                </a:solidFill>
              </a:defRPr>
            </a:lvl3pPr>
            <a:lvl4pPr marL="0" indent="0">
              <a:lnSpc>
                <a:spcPts val="2400"/>
              </a:lnSpc>
              <a:spcBef>
                <a:spcPts val="0"/>
              </a:spcBef>
              <a:buFontTx/>
              <a:buNone/>
              <a:defRPr sz="2400">
                <a:solidFill>
                  <a:schemeClr val="bg2"/>
                </a:solidFill>
              </a:defRPr>
            </a:lvl4pPr>
            <a:lvl5pPr marL="0" indent="0">
              <a:lnSpc>
                <a:spcPts val="2400"/>
              </a:lnSpc>
              <a:spcBef>
                <a:spcPts val="0"/>
              </a:spcBef>
              <a:buFontTx/>
              <a:buNone/>
              <a:defRPr sz="2400">
                <a:solidFill>
                  <a:schemeClr val="bg2"/>
                </a:solidFill>
              </a:defRPr>
            </a:lvl5pPr>
          </a:lstStyle>
          <a:p>
            <a:pPr lvl="0"/>
            <a:r>
              <a:rPr lang="fr-CA" dirty="0" err="1" smtClean="0"/>
              <a:t>Subtitle</a:t>
            </a:r>
            <a:r>
              <a:rPr lang="fr-CA" dirty="0" smtClean="0"/>
              <a:t> </a:t>
            </a:r>
            <a:r>
              <a:rPr lang="fr-CA" dirty="0" err="1" smtClean="0"/>
              <a:t>Placeholder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5872D447-0BF7-7442-B5FD-67C00FB5C328}" type="datetimeFigureOut">
              <a:rPr lang="en-US" smtClean="0"/>
              <a:pPr/>
              <a:t>7/4/2017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AD835BC3-8651-5249-B4F1-13C2014775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247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2800" y="1476000"/>
            <a:ext cx="7898400" cy="4734300"/>
          </a:xfrm>
        </p:spPr>
        <p:txBody>
          <a:bodyPr/>
          <a:lstStyle/>
          <a:p>
            <a:pPr lvl="0"/>
            <a:r>
              <a:rPr lang="fr-CA" dirty="0" smtClean="0"/>
              <a:t>Click to </a:t>
            </a:r>
            <a:r>
              <a:rPr lang="fr-CA" dirty="0" err="1" smtClean="0"/>
              <a:t>edit</a:t>
            </a:r>
            <a:r>
              <a:rPr lang="fr-CA" dirty="0" smtClean="0"/>
              <a:t> Master </a:t>
            </a:r>
            <a:r>
              <a:rPr lang="fr-CA" dirty="0" err="1" smtClean="0"/>
              <a:t>text</a:t>
            </a:r>
            <a:r>
              <a:rPr lang="fr-CA" dirty="0" smtClean="0"/>
              <a:t> styles</a:t>
            </a:r>
          </a:p>
          <a:p>
            <a:pPr lvl="1"/>
            <a:r>
              <a:rPr lang="fr-CA" dirty="0" smtClean="0"/>
              <a:t>Second </a:t>
            </a:r>
            <a:r>
              <a:rPr lang="fr-CA" dirty="0" err="1" smtClean="0"/>
              <a:t>level</a:t>
            </a:r>
            <a:endParaRPr lang="fr-CA" dirty="0" smtClean="0"/>
          </a:p>
          <a:p>
            <a:pPr lvl="2"/>
            <a:r>
              <a:rPr lang="fr-CA" dirty="0" err="1" smtClean="0"/>
              <a:t>Third</a:t>
            </a:r>
            <a:r>
              <a:rPr lang="fr-CA" dirty="0" smtClean="0"/>
              <a:t> </a:t>
            </a:r>
            <a:r>
              <a:rPr lang="fr-CA" dirty="0" err="1" smtClean="0"/>
              <a:t>level</a:t>
            </a:r>
            <a:endParaRPr lang="fr-CA" dirty="0" smtClean="0"/>
          </a:p>
          <a:p>
            <a:pPr lvl="3"/>
            <a:r>
              <a:rPr lang="fr-CA" dirty="0" err="1" smtClean="0"/>
              <a:t>Fourth</a:t>
            </a:r>
            <a:r>
              <a:rPr lang="fr-CA" dirty="0" smtClean="0"/>
              <a:t> </a:t>
            </a:r>
            <a:r>
              <a:rPr lang="fr-CA" dirty="0" err="1" smtClean="0"/>
              <a:t>level</a:t>
            </a:r>
            <a:endParaRPr lang="fr-CA" dirty="0" smtClean="0"/>
          </a:p>
          <a:p>
            <a:pPr lvl="4"/>
            <a:r>
              <a:rPr lang="fr-CA" dirty="0" err="1" smtClean="0"/>
              <a:t>Fifth</a:t>
            </a:r>
            <a:r>
              <a:rPr lang="fr-CA" dirty="0" smtClean="0"/>
              <a:t> </a:t>
            </a:r>
            <a:r>
              <a:rPr lang="fr-CA" dirty="0" err="1" smtClean="0"/>
              <a:t>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CA" dirty="0" err="1" smtClean="0"/>
              <a:t>Title</a:t>
            </a:r>
            <a:r>
              <a:rPr lang="fr-CA" dirty="0" smtClean="0"/>
              <a:t> </a:t>
            </a:r>
            <a:r>
              <a:rPr lang="fr-CA" dirty="0" err="1" smtClean="0"/>
              <a:t>placeholder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5872D447-0BF7-7442-B5FD-67C00FB5C328}" type="datetimeFigureOut">
              <a:rPr lang="en-US" smtClean="0"/>
              <a:pPr/>
              <a:t>7/4/2017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AD835BC3-8651-5249-B4F1-13C2014775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5511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800" y="4406900"/>
            <a:ext cx="7871913" cy="1362075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fr-CA" dirty="0" smtClean="0"/>
              <a:t>Click to </a:t>
            </a:r>
            <a:r>
              <a:rPr lang="fr-CA" dirty="0" err="1" smtClean="0"/>
              <a:t>edit</a:t>
            </a:r>
            <a:r>
              <a:rPr lang="fr-CA" dirty="0" smtClean="0"/>
              <a:t> Master </a:t>
            </a:r>
            <a:r>
              <a:rPr lang="fr-CA" dirty="0" err="1" smtClean="0"/>
              <a:t>title</a:t>
            </a:r>
            <a:r>
              <a:rPr lang="fr-CA" dirty="0" smtClean="0"/>
              <a:t>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2800" y="2906713"/>
            <a:ext cx="78719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2D447-0BF7-7442-B5FD-67C00FB5C328}" type="datetimeFigureOut">
              <a:rPr lang="en-US" smtClean="0"/>
              <a:pPr/>
              <a:t>7/4/2017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35BC3-8651-5249-B4F1-13C2014775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8775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Click to </a:t>
            </a:r>
            <a:r>
              <a:rPr lang="fr-CA" dirty="0" err="1" smtClean="0"/>
              <a:t>edit</a:t>
            </a:r>
            <a:r>
              <a:rPr lang="fr-CA" dirty="0" smtClean="0"/>
              <a:t> Master </a:t>
            </a:r>
            <a:r>
              <a:rPr lang="fr-CA" dirty="0" err="1" smtClean="0"/>
              <a:t>title</a:t>
            </a:r>
            <a:r>
              <a:rPr lang="fr-CA" dirty="0" smtClean="0"/>
              <a:t>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2800" y="1945596"/>
            <a:ext cx="3873000" cy="418056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dirty="0" smtClean="0"/>
              <a:t>Click to </a:t>
            </a:r>
            <a:r>
              <a:rPr lang="fr-CA" dirty="0" err="1" smtClean="0"/>
              <a:t>edit</a:t>
            </a:r>
            <a:r>
              <a:rPr lang="fr-CA" dirty="0" smtClean="0"/>
              <a:t> Master </a:t>
            </a:r>
            <a:r>
              <a:rPr lang="fr-CA" dirty="0" err="1" smtClean="0"/>
              <a:t>text</a:t>
            </a:r>
            <a:r>
              <a:rPr lang="fr-CA" dirty="0" smtClean="0"/>
              <a:t> styles</a:t>
            </a:r>
          </a:p>
          <a:p>
            <a:pPr lvl="1"/>
            <a:r>
              <a:rPr lang="fr-CA" dirty="0" smtClean="0"/>
              <a:t>Second </a:t>
            </a:r>
            <a:r>
              <a:rPr lang="fr-CA" dirty="0" err="1" smtClean="0"/>
              <a:t>level</a:t>
            </a:r>
            <a:endParaRPr lang="fr-CA" dirty="0" smtClean="0"/>
          </a:p>
          <a:p>
            <a:pPr lvl="2"/>
            <a:r>
              <a:rPr lang="fr-CA" dirty="0" err="1" smtClean="0"/>
              <a:t>Third</a:t>
            </a:r>
            <a:r>
              <a:rPr lang="fr-CA" dirty="0" smtClean="0"/>
              <a:t> </a:t>
            </a:r>
            <a:r>
              <a:rPr lang="fr-CA" dirty="0" err="1" smtClean="0"/>
              <a:t>level</a:t>
            </a:r>
            <a:endParaRPr lang="fr-CA" dirty="0" smtClean="0"/>
          </a:p>
          <a:p>
            <a:pPr lvl="3"/>
            <a:r>
              <a:rPr lang="fr-CA" dirty="0" err="1" smtClean="0"/>
              <a:t>Fourth</a:t>
            </a:r>
            <a:r>
              <a:rPr lang="fr-CA" dirty="0" smtClean="0"/>
              <a:t> </a:t>
            </a:r>
            <a:r>
              <a:rPr lang="fr-CA" dirty="0" err="1" smtClean="0"/>
              <a:t>level</a:t>
            </a:r>
            <a:endParaRPr lang="fr-CA" dirty="0" smtClean="0"/>
          </a:p>
          <a:p>
            <a:pPr lvl="4"/>
            <a:r>
              <a:rPr lang="fr-CA" dirty="0" err="1" smtClean="0"/>
              <a:t>Fifth</a:t>
            </a:r>
            <a:r>
              <a:rPr lang="fr-CA" dirty="0" smtClean="0"/>
              <a:t> </a:t>
            </a:r>
            <a:r>
              <a:rPr lang="fr-CA" dirty="0" err="1" smtClean="0"/>
              <a:t>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45596"/>
            <a:ext cx="3873000" cy="418056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dirty="0" smtClean="0"/>
              <a:t>Click to </a:t>
            </a:r>
            <a:r>
              <a:rPr lang="fr-CA" dirty="0" err="1" smtClean="0"/>
              <a:t>edit</a:t>
            </a:r>
            <a:r>
              <a:rPr lang="fr-CA" dirty="0" smtClean="0"/>
              <a:t> Master </a:t>
            </a:r>
            <a:r>
              <a:rPr lang="fr-CA" dirty="0" err="1" smtClean="0"/>
              <a:t>text</a:t>
            </a:r>
            <a:r>
              <a:rPr lang="fr-CA" dirty="0" smtClean="0"/>
              <a:t> styles</a:t>
            </a:r>
          </a:p>
          <a:p>
            <a:pPr lvl="1"/>
            <a:r>
              <a:rPr lang="fr-CA" dirty="0" smtClean="0"/>
              <a:t>Second </a:t>
            </a:r>
            <a:r>
              <a:rPr lang="fr-CA" dirty="0" err="1" smtClean="0"/>
              <a:t>level</a:t>
            </a:r>
            <a:endParaRPr lang="fr-CA" dirty="0" smtClean="0"/>
          </a:p>
          <a:p>
            <a:pPr lvl="2"/>
            <a:r>
              <a:rPr lang="fr-CA" dirty="0" err="1" smtClean="0"/>
              <a:t>Third</a:t>
            </a:r>
            <a:r>
              <a:rPr lang="fr-CA" dirty="0" smtClean="0"/>
              <a:t> </a:t>
            </a:r>
            <a:r>
              <a:rPr lang="fr-CA" dirty="0" err="1" smtClean="0"/>
              <a:t>level</a:t>
            </a:r>
            <a:endParaRPr lang="fr-CA" dirty="0" smtClean="0"/>
          </a:p>
          <a:p>
            <a:pPr lvl="3"/>
            <a:r>
              <a:rPr lang="fr-CA" dirty="0" err="1" smtClean="0"/>
              <a:t>Fourth</a:t>
            </a:r>
            <a:r>
              <a:rPr lang="fr-CA" dirty="0" smtClean="0"/>
              <a:t> </a:t>
            </a:r>
            <a:r>
              <a:rPr lang="fr-CA" dirty="0" err="1" smtClean="0"/>
              <a:t>level</a:t>
            </a:r>
            <a:endParaRPr lang="fr-CA" dirty="0" smtClean="0"/>
          </a:p>
          <a:p>
            <a:pPr lvl="4"/>
            <a:r>
              <a:rPr lang="fr-CA" dirty="0" err="1" smtClean="0"/>
              <a:t>Fifth</a:t>
            </a:r>
            <a:r>
              <a:rPr lang="fr-CA" dirty="0" smtClean="0"/>
              <a:t> </a:t>
            </a:r>
            <a:r>
              <a:rPr lang="fr-CA" dirty="0" err="1" smtClean="0"/>
              <a:t>level</a:t>
            </a:r>
            <a:endParaRPr lang="en-US" dirty="0"/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622300" y="1378498"/>
            <a:ext cx="7899400" cy="567098"/>
          </a:xfrm>
        </p:spPr>
        <p:txBody>
          <a:bodyPr/>
          <a:lstStyle>
            <a:lvl1pPr marL="0" indent="0">
              <a:lnSpc>
                <a:spcPts val="2400"/>
              </a:lnSpc>
              <a:spcBef>
                <a:spcPts val="0"/>
              </a:spcBef>
              <a:buFontTx/>
              <a:buNone/>
              <a:defRPr sz="2400">
                <a:solidFill>
                  <a:schemeClr val="bg2"/>
                </a:solidFill>
              </a:defRPr>
            </a:lvl1pPr>
            <a:lvl2pPr marL="0" indent="0">
              <a:lnSpc>
                <a:spcPts val="2400"/>
              </a:lnSpc>
              <a:spcBef>
                <a:spcPts val="0"/>
              </a:spcBef>
              <a:buFontTx/>
              <a:buNone/>
              <a:defRPr sz="2400">
                <a:solidFill>
                  <a:schemeClr val="bg2"/>
                </a:solidFill>
              </a:defRPr>
            </a:lvl2pPr>
            <a:lvl3pPr marL="0" indent="0">
              <a:lnSpc>
                <a:spcPts val="2400"/>
              </a:lnSpc>
              <a:spcBef>
                <a:spcPts val="0"/>
              </a:spcBef>
              <a:buFontTx/>
              <a:buNone/>
              <a:defRPr sz="2400">
                <a:solidFill>
                  <a:schemeClr val="bg2"/>
                </a:solidFill>
              </a:defRPr>
            </a:lvl3pPr>
            <a:lvl4pPr marL="0" indent="0">
              <a:lnSpc>
                <a:spcPts val="2400"/>
              </a:lnSpc>
              <a:spcBef>
                <a:spcPts val="0"/>
              </a:spcBef>
              <a:buFontTx/>
              <a:buNone/>
              <a:defRPr sz="2400">
                <a:solidFill>
                  <a:schemeClr val="bg2"/>
                </a:solidFill>
              </a:defRPr>
            </a:lvl4pPr>
            <a:lvl5pPr marL="0" indent="0">
              <a:lnSpc>
                <a:spcPts val="2400"/>
              </a:lnSpc>
              <a:spcBef>
                <a:spcPts val="0"/>
              </a:spcBef>
              <a:buFontTx/>
              <a:buNone/>
              <a:defRPr sz="2400">
                <a:solidFill>
                  <a:schemeClr val="bg2"/>
                </a:solidFill>
              </a:defRPr>
            </a:lvl5pPr>
          </a:lstStyle>
          <a:p>
            <a:pPr lvl="0"/>
            <a:r>
              <a:rPr lang="fr-CA" dirty="0" err="1" smtClean="0"/>
              <a:t>Subtitle</a:t>
            </a:r>
            <a:r>
              <a:rPr lang="fr-CA" dirty="0" smtClean="0"/>
              <a:t> </a:t>
            </a:r>
            <a:r>
              <a:rPr lang="fr-CA" dirty="0" err="1" smtClean="0"/>
              <a:t>Placeholder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5872D447-0BF7-7442-B5FD-67C00FB5C328}" type="datetimeFigureOut">
              <a:rPr lang="en-US" smtClean="0"/>
              <a:pPr/>
              <a:t>7/4/2017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AD835BC3-8651-5249-B4F1-13C2014775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859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2800" y="1945596"/>
            <a:ext cx="3874588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dirty="0" smtClean="0"/>
              <a:t>Click to </a:t>
            </a:r>
            <a:r>
              <a:rPr lang="fr-CA" dirty="0" err="1" smtClean="0"/>
              <a:t>edit</a:t>
            </a:r>
            <a:r>
              <a:rPr lang="fr-CA" dirty="0" smtClean="0"/>
              <a:t> Master </a:t>
            </a:r>
            <a:r>
              <a:rPr lang="fr-CA" dirty="0" err="1" smtClean="0"/>
              <a:t>text</a:t>
            </a:r>
            <a:r>
              <a:rPr lang="fr-CA" dirty="0" smtClean="0"/>
              <a:t>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800" y="2585358"/>
            <a:ext cx="3874588" cy="362013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 dirty="0" smtClean="0"/>
              <a:t>Click to </a:t>
            </a:r>
            <a:r>
              <a:rPr lang="fr-CA" dirty="0" err="1" smtClean="0"/>
              <a:t>edit</a:t>
            </a:r>
            <a:r>
              <a:rPr lang="fr-CA" dirty="0" smtClean="0"/>
              <a:t> Master </a:t>
            </a:r>
            <a:r>
              <a:rPr lang="fr-CA" dirty="0" err="1" smtClean="0"/>
              <a:t>text</a:t>
            </a:r>
            <a:r>
              <a:rPr lang="fr-CA" dirty="0" smtClean="0"/>
              <a:t> styles</a:t>
            </a:r>
          </a:p>
          <a:p>
            <a:pPr lvl="1"/>
            <a:r>
              <a:rPr lang="fr-CA" dirty="0" smtClean="0"/>
              <a:t>Second </a:t>
            </a:r>
            <a:r>
              <a:rPr lang="fr-CA" dirty="0" err="1" smtClean="0"/>
              <a:t>level</a:t>
            </a:r>
            <a:endParaRPr lang="fr-CA" dirty="0" smtClean="0"/>
          </a:p>
          <a:p>
            <a:pPr lvl="2"/>
            <a:r>
              <a:rPr lang="fr-CA" dirty="0" err="1" smtClean="0"/>
              <a:t>Third</a:t>
            </a:r>
            <a:r>
              <a:rPr lang="fr-CA" dirty="0" smtClean="0"/>
              <a:t> </a:t>
            </a:r>
            <a:r>
              <a:rPr lang="fr-CA" dirty="0" err="1" smtClean="0"/>
              <a:t>level</a:t>
            </a:r>
            <a:endParaRPr lang="fr-CA" dirty="0" smtClean="0"/>
          </a:p>
          <a:p>
            <a:pPr lvl="3"/>
            <a:r>
              <a:rPr lang="fr-CA" dirty="0" err="1" smtClean="0"/>
              <a:t>Fourth</a:t>
            </a:r>
            <a:r>
              <a:rPr lang="fr-CA" dirty="0" smtClean="0"/>
              <a:t> </a:t>
            </a:r>
            <a:r>
              <a:rPr lang="fr-CA" dirty="0" err="1" smtClean="0"/>
              <a:t>level</a:t>
            </a:r>
            <a:endParaRPr lang="fr-CA" dirty="0" smtClean="0"/>
          </a:p>
          <a:p>
            <a:pPr lvl="4"/>
            <a:r>
              <a:rPr lang="fr-CA" dirty="0" err="1" smtClean="0"/>
              <a:t>Fifth</a:t>
            </a:r>
            <a:r>
              <a:rPr lang="fr-CA" dirty="0" smtClean="0"/>
              <a:t> </a:t>
            </a:r>
            <a:r>
              <a:rPr lang="fr-CA" dirty="0" err="1" smtClean="0"/>
              <a:t>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945596"/>
            <a:ext cx="3876175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dirty="0" smtClean="0"/>
              <a:t>Click to </a:t>
            </a:r>
            <a:r>
              <a:rPr lang="fr-CA" dirty="0" err="1" smtClean="0"/>
              <a:t>edit</a:t>
            </a:r>
            <a:r>
              <a:rPr lang="fr-CA" dirty="0" smtClean="0"/>
              <a:t> Master </a:t>
            </a:r>
            <a:r>
              <a:rPr lang="fr-CA" dirty="0" err="1" smtClean="0"/>
              <a:t>text</a:t>
            </a:r>
            <a:r>
              <a:rPr lang="fr-CA" dirty="0" smtClean="0"/>
              <a:t>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85358"/>
            <a:ext cx="3876175" cy="362013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 dirty="0" smtClean="0"/>
              <a:t>Click to </a:t>
            </a:r>
            <a:r>
              <a:rPr lang="fr-CA" dirty="0" err="1" smtClean="0"/>
              <a:t>edit</a:t>
            </a:r>
            <a:r>
              <a:rPr lang="fr-CA" dirty="0" smtClean="0"/>
              <a:t> Master </a:t>
            </a:r>
            <a:r>
              <a:rPr lang="fr-CA" dirty="0" err="1" smtClean="0"/>
              <a:t>text</a:t>
            </a:r>
            <a:r>
              <a:rPr lang="fr-CA" dirty="0" smtClean="0"/>
              <a:t> styles</a:t>
            </a:r>
          </a:p>
          <a:p>
            <a:pPr lvl="1"/>
            <a:r>
              <a:rPr lang="fr-CA" dirty="0" smtClean="0"/>
              <a:t>Second </a:t>
            </a:r>
            <a:r>
              <a:rPr lang="fr-CA" dirty="0" err="1" smtClean="0"/>
              <a:t>level</a:t>
            </a:r>
            <a:endParaRPr lang="fr-CA" dirty="0" smtClean="0"/>
          </a:p>
          <a:p>
            <a:pPr lvl="2"/>
            <a:r>
              <a:rPr lang="fr-CA" dirty="0" err="1" smtClean="0"/>
              <a:t>Third</a:t>
            </a:r>
            <a:r>
              <a:rPr lang="fr-CA" dirty="0" smtClean="0"/>
              <a:t> </a:t>
            </a:r>
            <a:r>
              <a:rPr lang="fr-CA" dirty="0" err="1" smtClean="0"/>
              <a:t>level</a:t>
            </a:r>
            <a:endParaRPr lang="fr-CA" dirty="0" smtClean="0"/>
          </a:p>
          <a:p>
            <a:pPr lvl="3"/>
            <a:r>
              <a:rPr lang="fr-CA" dirty="0" err="1" smtClean="0"/>
              <a:t>Fourth</a:t>
            </a:r>
            <a:r>
              <a:rPr lang="fr-CA" dirty="0" smtClean="0"/>
              <a:t> </a:t>
            </a:r>
            <a:r>
              <a:rPr lang="fr-CA" dirty="0" err="1" smtClean="0"/>
              <a:t>level</a:t>
            </a:r>
            <a:endParaRPr lang="fr-CA" dirty="0" smtClean="0"/>
          </a:p>
          <a:p>
            <a:pPr lvl="4"/>
            <a:r>
              <a:rPr lang="fr-CA" dirty="0" err="1" smtClean="0"/>
              <a:t>Fifth</a:t>
            </a:r>
            <a:r>
              <a:rPr lang="fr-CA" dirty="0" smtClean="0"/>
              <a:t> </a:t>
            </a:r>
            <a:r>
              <a:rPr lang="fr-CA" dirty="0" err="1" smtClean="0"/>
              <a:t>level</a:t>
            </a:r>
            <a:endParaRPr lang="en-US" dirty="0"/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622300" y="1378498"/>
            <a:ext cx="7899400" cy="567098"/>
          </a:xfrm>
        </p:spPr>
        <p:txBody>
          <a:bodyPr/>
          <a:lstStyle>
            <a:lvl1pPr marL="0" indent="0">
              <a:lnSpc>
                <a:spcPts val="2400"/>
              </a:lnSpc>
              <a:spcBef>
                <a:spcPts val="0"/>
              </a:spcBef>
              <a:buFontTx/>
              <a:buNone/>
              <a:defRPr sz="2400">
                <a:solidFill>
                  <a:schemeClr val="bg2"/>
                </a:solidFill>
              </a:defRPr>
            </a:lvl1pPr>
            <a:lvl2pPr marL="0" indent="0">
              <a:lnSpc>
                <a:spcPts val="2400"/>
              </a:lnSpc>
              <a:spcBef>
                <a:spcPts val="0"/>
              </a:spcBef>
              <a:buFontTx/>
              <a:buNone/>
              <a:defRPr sz="2400">
                <a:solidFill>
                  <a:schemeClr val="bg2"/>
                </a:solidFill>
              </a:defRPr>
            </a:lvl2pPr>
            <a:lvl3pPr marL="0" indent="0">
              <a:lnSpc>
                <a:spcPts val="2400"/>
              </a:lnSpc>
              <a:spcBef>
                <a:spcPts val="0"/>
              </a:spcBef>
              <a:buFontTx/>
              <a:buNone/>
              <a:defRPr sz="2400">
                <a:solidFill>
                  <a:schemeClr val="bg2"/>
                </a:solidFill>
              </a:defRPr>
            </a:lvl3pPr>
            <a:lvl4pPr marL="0" indent="0">
              <a:lnSpc>
                <a:spcPts val="2400"/>
              </a:lnSpc>
              <a:spcBef>
                <a:spcPts val="0"/>
              </a:spcBef>
              <a:buFontTx/>
              <a:buNone/>
              <a:defRPr sz="2400">
                <a:solidFill>
                  <a:schemeClr val="bg2"/>
                </a:solidFill>
              </a:defRPr>
            </a:lvl4pPr>
            <a:lvl5pPr marL="0" indent="0">
              <a:lnSpc>
                <a:spcPts val="2400"/>
              </a:lnSpc>
              <a:spcBef>
                <a:spcPts val="0"/>
              </a:spcBef>
              <a:buFontTx/>
              <a:buNone/>
              <a:defRPr sz="2400">
                <a:solidFill>
                  <a:schemeClr val="bg2"/>
                </a:solidFill>
              </a:defRPr>
            </a:lvl5pPr>
          </a:lstStyle>
          <a:p>
            <a:pPr lvl="0"/>
            <a:r>
              <a:rPr lang="fr-CA" dirty="0" err="1" smtClean="0"/>
              <a:t>Subtitle</a:t>
            </a:r>
            <a:r>
              <a:rPr lang="fr-CA" dirty="0" smtClean="0"/>
              <a:t> </a:t>
            </a:r>
            <a:r>
              <a:rPr lang="fr-CA" dirty="0" err="1" smtClean="0"/>
              <a:t>Placeholder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5872D447-0BF7-7442-B5FD-67C00FB5C328}" type="datetimeFigureOut">
              <a:rPr lang="en-US" smtClean="0"/>
              <a:pPr/>
              <a:t>7/4/2017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AD835BC3-8651-5249-B4F1-13C2014775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6271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Click to </a:t>
            </a:r>
            <a:r>
              <a:rPr lang="fr-CA" dirty="0" err="1" smtClean="0"/>
              <a:t>edit</a:t>
            </a:r>
            <a:r>
              <a:rPr lang="fr-CA" dirty="0" smtClean="0"/>
              <a:t> Master </a:t>
            </a:r>
            <a:r>
              <a:rPr lang="fr-CA" dirty="0" err="1" smtClean="0"/>
              <a:t>title</a:t>
            </a:r>
            <a:r>
              <a:rPr lang="fr-CA" dirty="0" smtClean="0"/>
              <a:t> style</a:t>
            </a:r>
            <a:endParaRPr lang="en-US" dirty="0"/>
          </a:p>
        </p:txBody>
      </p:sp>
      <p:sp>
        <p:nvSpPr>
          <p:cNvPr id="6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622300" y="1378498"/>
            <a:ext cx="7899400" cy="567098"/>
          </a:xfrm>
        </p:spPr>
        <p:txBody>
          <a:bodyPr/>
          <a:lstStyle>
            <a:lvl1pPr marL="0" indent="0">
              <a:lnSpc>
                <a:spcPts val="2400"/>
              </a:lnSpc>
              <a:spcBef>
                <a:spcPts val="0"/>
              </a:spcBef>
              <a:buFontTx/>
              <a:buNone/>
              <a:defRPr sz="2400">
                <a:solidFill>
                  <a:schemeClr val="bg2"/>
                </a:solidFill>
              </a:defRPr>
            </a:lvl1pPr>
            <a:lvl2pPr marL="0" indent="0">
              <a:lnSpc>
                <a:spcPts val="2400"/>
              </a:lnSpc>
              <a:spcBef>
                <a:spcPts val="0"/>
              </a:spcBef>
              <a:buFontTx/>
              <a:buNone/>
              <a:defRPr sz="2400">
                <a:solidFill>
                  <a:schemeClr val="bg2"/>
                </a:solidFill>
              </a:defRPr>
            </a:lvl2pPr>
            <a:lvl3pPr marL="0" indent="0">
              <a:lnSpc>
                <a:spcPts val="2400"/>
              </a:lnSpc>
              <a:spcBef>
                <a:spcPts val="0"/>
              </a:spcBef>
              <a:buFontTx/>
              <a:buNone/>
              <a:defRPr sz="2400">
                <a:solidFill>
                  <a:schemeClr val="bg2"/>
                </a:solidFill>
              </a:defRPr>
            </a:lvl3pPr>
            <a:lvl4pPr marL="0" indent="0">
              <a:lnSpc>
                <a:spcPts val="2400"/>
              </a:lnSpc>
              <a:spcBef>
                <a:spcPts val="0"/>
              </a:spcBef>
              <a:buFontTx/>
              <a:buNone/>
              <a:defRPr sz="2400">
                <a:solidFill>
                  <a:schemeClr val="bg2"/>
                </a:solidFill>
              </a:defRPr>
            </a:lvl4pPr>
            <a:lvl5pPr marL="0" indent="0">
              <a:lnSpc>
                <a:spcPts val="2400"/>
              </a:lnSpc>
              <a:spcBef>
                <a:spcPts val="0"/>
              </a:spcBef>
              <a:buFontTx/>
              <a:buNone/>
              <a:defRPr sz="2400">
                <a:solidFill>
                  <a:schemeClr val="bg2"/>
                </a:solidFill>
              </a:defRPr>
            </a:lvl5pPr>
          </a:lstStyle>
          <a:p>
            <a:pPr lvl="0"/>
            <a:r>
              <a:rPr lang="fr-CA" dirty="0" err="1" smtClean="0"/>
              <a:t>Subtitle</a:t>
            </a:r>
            <a:r>
              <a:rPr lang="fr-CA" dirty="0" smtClean="0"/>
              <a:t> </a:t>
            </a:r>
            <a:r>
              <a:rPr lang="fr-CA" dirty="0" err="1" smtClean="0"/>
              <a:t>Placeholder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5872D447-0BF7-7442-B5FD-67C00FB5C328}" type="datetimeFigureOut">
              <a:rPr lang="en-US" smtClean="0"/>
              <a:pPr/>
              <a:t>7/4/2017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AD835BC3-8651-5249-B4F1-13C2014775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4137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2D447-0BF7-7442-B5FD-67C00FB5C328}" type="datetimeFigureOut">
              <a:rPr lang="en-US" smtClean="0"/>
              <a:pPr/>
              <a:t>7/4/2017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35BC3-8651-5249-B4F1-13C2014775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9778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2800" y="874653"/>
            <a:ext cx="7898400" cy="50347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CA" dirty="0" err="1" smtClean="0"/>
              <a:t>Title</a:t>
            </a:r>
            <a:r>
              <a:rPr lang="fr-CA" dirty="0" smtClean="0"/>
              <a:t> </a:t>
            </a:r>
            <a:r>
              <a:rPr lang="fr-CA" dirty="0" err="1" smtClean="0"/>
              <a:t>placeholder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2800" y="1607728"/>
            <a:ext cx="7898400" cy="449027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CA" dirty="0" smtClean="0"/>
              <a:t>Click to </a:t>
            </a:r>
            <a:r>
              <a:rPr lang="fr-CA" dirty="0" err="1" smtClean="0"/>
              <a:t>edit</a:t>
            </a:r>
            <a:r>
              <a:rPr lang="fr-CA" dirty="0" smtClean="0"/>
              <a:t> Master </a:t>
            </a:r>
            <a:r>
              <a:rPr lang="fr-CA" dirty="0" err="1" smtClean="0"/>
              <a:t>text</a:t>
            </a:r>
            <a:r>
              <a:rPr lang="fr-CA" dirty="0" smtClean="0"/>
              <a:t> styles</a:t>
            </a:r>
          </a:p>
          <a:p>
            <a:pPr lvl="1"/>
            <a:r>
              <a:rPr lang="fr-CA" dirty="0" smtClean="0"/>
              <a:t>Second </a:t>
            </a:r>
            <a:r>
              <a:rPr lang="fr-CA" dirty="0" err="1" smtClean="0"/>
              <a:t>level</a:t>
            </a:r>
            <a:endParaRPr lang="fr-CA" dirty="0" smtClean="0"/>
          </a:p>
          <a:p>
            <a:pPr lvl="2"/>
            <a:r>
              <a:rPr lang="fr-CA" dirty="0" err="1" smtClean="0"/>
              <a:t>Third</a:t>
            </a:r>
            <a:r>
              <a:rPr lang="fr-CA" dirty="0" smtClean="0"/>
              <a:t> </a:t>
            </a:r>
            <a:r>
              <a:rPr lang="fr-CA" dirty="0" err="1" smtClean="0"/>
              <a:t>level</a:t>
            </a:r>
            <a:endParaRPr lang="fr-CA" dirty="0" smtClean="0"/>
          </a:p>
          <a:p>
            <a:pPr lvl="3"/>
            <a:r>
              <a:rPr lang="fr-CA" dirty="0" err="1" smtClean="0"/>
              <a:t>Fourth</a:t>
            </a:r>
            <a:r>
              <a:rPr lang="fr-CA" dirty="0" smtClean="0"/>
              <a:t> </a:t>
            </a:r>
            <a:r>
              <a:rPr lang="fr-CA" dirty="0" err="1" smtClean="0"/>
              <a:t>level</a:t>
            </a:r>
            <a:endParaRPr lang="fr-CA" dirty="0" smtClean="0"/>
          </a:p>
          <a:p>
            <a:pPr lvl="4"/>
            <a:r>
              <a:rPr lang="fr-CA" dirty="0" err="1" smtClean="0"/>
              <a:t>Fifth</a:t>
            </a:r>
            <a:r>
              <a:rPr lang="fr-CA" dirty="0" smtClean="0"/>
              <a:t> </a:t>
            </a:r>
            <a:r>
              <a:rPr lang="fr-CA" dirty="0" err="1" smtClean="0"/>
              <a:t>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2800" y="6356350"/>
            <a:ext cx="21336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00">
                <a:solidFill>
                  <a:schemeClr val="accent2"/>
                </a:solidFill>
                <a:latin typeface="+mn-lt"/>
              </a:defRPr>
            </a:lvl1pPr>
          </a:lstStyle>
          <a:p>
            <a:fld id="{5872D447-0BF7-7442-B5FD-67C00FB5C328}" type="datetimeFigureOut">
              <a:rPr lang="en-US" smtClean="0"/>
              <a:pPr/>
              <a:t>7/4/2017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900">
                <a:solidFill>
                  <a:schemeClr val="accent2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87600" y="6356350"/>
            <a:ext cx="21336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AD835BC3-8651-5249-B4F1-13C2014775C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7"/>
          <p:cNvSpPr txBox="1">
            <a:spLocks/>
          </p:cNvSpPr>
          <p:nvPr userDrawn="1"/>
        </p:nvSpPr>
        <p:spPr>
          <a:xfrm>
            <a:off x="622800" y="325779"/>
            <a:ext cx="7898400" cy="216261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r" defTabSz="457200" rtl="0" eaLnBrk="1" latinLnBrk="0" hangingPunct="1">
              <a:spcBef>
                <a:spcPts val="0"/>
              </a:spcBef>
              <a:buFontTx/>
              <a:buNone/>
              <a:defRPr sz="900" kern="1200" cap="all" baseline="0">
                <a:solidFill>
                  <a:schemeClr val="accent1"/>
                </a:solidFill>
                <a:latin typeface="Nunito Sans Light"/>
                <a:ea typeface="+mn-ea"/>
                <a:cs typeface="+mn-cs"/>
              </a:defRPr>
            </a:lvl1pPr>
            <a:lvl2pPr marL="0" indent="0" algn="r" defTabSz="457200" rtl="0" eaLnBrk="1" latinLnBrk="0" hangingPunct="1">
              <a:spcBef>
                <a:spcPts val="0"/>
              </a:spcBef>
              <a:buFontTx/>
              <a:buNone/>
              <a:defRPr sz="900" kern="1200" cap="all" baseline="0">
                <a:solidFill>
                  <a:schemeClr val="accent1"/>
                </a:solidFill>
                <a:latin typeface="Nunito Sans Light"/>
                <a:ea typeface="+mn-ea"/>
                <a:cs typeface="+mn-cs"/>
              </a:defRPr>
            </a:lvl2pPr>
            <a:lvl3pPr marL="0" indent="0" algn="r" defTabSz="457200" rtl="0" eaLnBrk="1" latinLnBrk="0" hangingPunct="1">
              <a:spcBef>
                <a:spcPts val="0"/>
              </a:spcBef>
              <a:buFontTx/>
              <a:buNone/>
              <a:defRPr sz="900" kern="1200" cap="all" baseline="0">
                <a:solidFill>
                  <a:schemeClr val="accent1"/>
                </a:solidFill>
                <a:latin typeface="Nunito Sans Light"/>
                <a:ea typeface="+mn-ea"/>
                <a:cs typeface="+mn-cs"/>
              </a:defRPr>
            </a:lvl3pPr>
            <a:lvl4pPr marL="0" indent="0" algn="r" defTabSz="457200" rtl="0" eaLnBrk="1" latinLnBrk="0" hangingPunct="1">
              <a:spcBef>
                <a:spcPts val="0"/>
              </a:spcBef>
              <a:buFontTx/>
              <a:buNone/>
              <a:defRPr sz="900" kern="1200" cap="all" baseline="0">
                <a:solidFill>
                  <a:schemeClr val="accent1"/>
                </a:solidFill>
                <a:latin typeface="Nunito Sans Light"/>
                <a:ea typeface="+mn-ea"/>
                <a:cs typeface="+mn-cs"/>
              </a:defRPr>
            </a:lvl4pPr>
            <a:lvl5pPr marL="0" indent="0" algn="r" defTabSz="457200" rtl="0" eaLnBrk="1" latinLnBrk="0" hangingPunct="1">
              <a:spcBef>
                <a:spcPts val="0"/>
              </a:spcBef>
              <a:buFontTx/>
              <a:buNone/>
              <a:defRPr sz="900" kern="1200" cap="all" baseline="0">
                <a:solidFill>
                  <a:schemeClr val="accent1"/>
                </a:solidFill>
                <a:latin typeface="Nunito Sans Ligh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b="0" i="0" dirty="0" smtClean="0">
                <a:latin typeface="+mn-lt"/>
                <a:cs typeface="Nunito Sans Regular"/>
              </a:rPr>
              <a:t>NAV CANADA</a:t>
            </a:r>
            <a:endParaRPr lang="en-US" sz="1050" b="0" i="0" dirty="0">
              <a:latin typeface="+mn-lt"/>
              <a:cs typeface="Nunito Sans Regular"/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622800" y="532987"/>
            <a:ext cx="7898400" cy="0"/>
          </a:xfrm>
          <a:prstGeom prst="line">
            <a:avLst/>
          </a:prstGeom>
          <a:ln w="1270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267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73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2800" kern="1200" cap="all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lnSpc>
          <a:spcPct val="100000"/>
        </a:lnSpc>
        <a:spcBef>
          <a:spcPts val="800"/>
        </a:spcBef>
        <a:buClr>
          <a:schemeClr val="accent2"/>
        </a:buClr>
        <a:buFont typeface="Lucida Grande"/>
        <a:buChar char="›"/>
        <a:defRPr sz="1800" b="0" i="0" kern="1200">
          <a:solidFill>
            <a:schemeClr val="bg1"/>
          </a:solidFill>
          <a:latin typeface="+mn-lt"/>
          <a:ea typeface="+mn-ea"/>
          <a:cs typeface="Nunito Sans Regular"/>
        </a:defRPr>
      </a:lvl1pPr>
      <a:lvl2pPr marL="742950" indent="-285750" algn="l" defTabSz="457200" rtl="0" eaLnBrk="1" latinLnBrk="0" hangingPunct="1">
        <a:lnSpc>
          <a:spcPct val="100000"/>
        </a:lnSpc>
        <a:spcBef>
          <a:spcPts val="800"/>
        </a:spcBef>
        <a:buClr>
          <a:schemeClr val="bg2"/>
        </a:buClr>
        <a:buFont typeface="Arial"/>
        <a:buChar char="•"/>
        <a:defRPr sz="1600" b="0" i="0" kern="1200">
          <a:solidFill>
            <a:schemeClr val="bg2"/>
          </a:solidFill>
          <a:latin typeface="+mn-lt"/>
          <a:ea typeface="+mn-ea"/>
          <a:cs typeface="Nunito Sans Regular"/>
        </a:defRPr>
      </a:lvl2pPr>
      <a:lvl3pPr marL="1143000" indent="-228600" algn="l" defTabSz="457200" rtl="0" eaLnBrk="1" latinLnBrk="0" hangingPunct="1">
        <a:lnSpc>
          <a:spcPct val="100000"/>
        </a:lnSpc>
        <a:spcBef>
          <a:spcPts val="800"/>
        </a:spcBef>
        <a:buClr>
          <a:schemeClr val="accent2"/>
        </a:buClr>
        <a:buFont typeface="Lucida Grande"/>
        <a:buChar char="›"/>
        <a:defRPr sz="1400" b="0" i="0" kern="1200">
          <a:solidFill>
            <a:schemeClr val="bg1"/>
          </a:solidFill>
          <a:latin typeface="+mn-lt"/>
          <a:ea typeface="+mn-ea"/>
          <a:cs typeface="Nunito Sans Regular"/>
        </a:defRPr>
      </a:lvl3pPr>
      <a:lvl4pPr marL="1600200" indent="-228600" algn="l" defTabSz="457200" rtl="0" eaLnBrk="1" latinLnBrk="0" hangingPunct="1">
        <a:lnSpc>
          <a:spcPct val="100000"/>
        </a:lnSpc>
        <a:spcBef>
          <a:spcPts val="800"/>
        </a:spcBef>
        <a:buClr>
          <a:schemeClr val="bg2"/>
        </a:buClr>
        <a:buFont typeface="Arial"/>
        <a:buChar char="•"/>
        <a:defRPr sz="1200" b="0" i="0" kern="1200">
          <a:solidFill>
            <a:schemeClr val="bg2"/>
          </a:solidFill>
          <a:latin typeface="+mn-lt"/>
          <a:ea typeface="+mn-ea"/>
          <a:cs typeface="Nunito Sans Regular"/>
        </a:defRPr>
      </a:lvl4pPr>
      <a:lvl5pPr marL="2057400" indent="-228600" algn="l" defTabSz="457200" rtl="0" eaLnBrk="1" latinLnBrk="0" hangingPunct="1">
        <a:lnSpc>
          <a:spcPct val="100000"/>
        </a:lnSpc>
        <a:spcBef>
          <a:spcPts val="800"/>
        </a:spcBef>
        <a:buClr>
          <a:schemeClr val="accent2"/>
        </a:buClr>
        <a:buFont typeface="Lucida Grande"/>
        <a:buChar char="–"/>
        <a:defRPr sz="1200" b="0" i="0" kern="1200">
          <a:solidFill>
            <a:schemeClr val="bg1"/>
          </a:solidFill>
          <a:latin typeface="+mn-lt"/>
          <a:ea typeface="+mn-ea"/>
          <a:cs typeface="Nunito Sans Regular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3200" dirty="0" smtClean="0"/>
              <a:t>NAV CANADA  </a:t>
            </a:r>
            <a:br>
              <a:rPr lang="en-US" sz="3200" dirty="0" smtClean="0"/>
            </a:br>
            <a:r>
              <a:rPr lang="en-US" sz="3200" dirty="0" smtClean="0"/>
              <a:t>INSURANCE  </a:t>
            </a:r>
            <a:br>
              <a:rPr lang="en-US" sz="3200" dirty="0" smtClean="0"/>
            </a:br>
            <a:r>
              <a:rPr lang="en-US" sz="3200" dirty="0" smtClean="0"/>
              <a:t>PRESENTATION</a:t>
            </a:r>
            <a:endParaRPr lang="en-US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404251" y="3538443"/>
            <a:ext cx="4126004" cy="656568"/>
          </a:xfrm>
        </p:spPr>
        <p:txBody>
          <a:bodyPr/>
          <a:lstStyle/>
          <a:p>
            <a:r>
              <a:rPr lang="en-US" dirty="0" smtClean="0"/>
              <a:t>Leigh Ann Kirby</a:t>
            </a:r>
            <a:br>
              <a:rPr lang="en-US" dirty="0" smtClean="0"/>
            </a:br>
            <a:r>
              <a:rPr lang="en-US" dirty="0" smtClean="0"/>
              <a:t>VP – General Counsel and </a:t>
            </a:r>
          </a:p>
          <a:p>
            <a:r>
              <a:rPr lang="en-US" dirty="0" smtClean="0"/>
              <a:t>Corporate Secretary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dirty="0" smtClean="0"/>
              <a:t>22/06/17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677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4452" y="814144"/>
            <a:ext cx="7604760" cy="6529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buClr>
                <a:schemeClr val="accent2"/>
              </a:buClr>
            </a:pPr>
            <a:r>
              <a:rPr lang="en-CA" sz="2000" cap="all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Nature of </a:t>
            </a:r>
            <a:r>
              <a:rPr lang="en-CA" sz="2000" cap="all" dirty="0" smtClean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INSURED Legal </a:t>
            </a:r>
            <a:r>
              <a:rPr lang="en-CA" sz="2000" cap="all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Claims against NAV</a:t>
            </a:r>
          </a:p>
          <a:p>
            <a:endParaRPr lang="en-CA" dirty="0">
              <a:solidFill>
                <a:schemeClr val="bg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CA" dirty="0" smtClean="0">
                <a:solidFill>
                  <a:schemeClr val="bg2"/>
                </a:solidFill>
              </a:rPr>
              <a:t>	</a:t>
            </a:r>
            <a:r>
              <a:rPr lang="en-CA" b="1" i="1" dirty="0" smtClean="0">
                <a:solidFill>
                  <a:schemeClr val="bg2"/>
                </a:solidFill>
              </a:rPr>
              <a:t>Aviation</a:t>
            </a:r>
          </a:p>
          <a:p>
            <a:pPr marL="342900" indent="-342900">
              <a:spcBef>
                <a:spcPts val="800"/>
              </a:spcBef>
              <a:buClr>
                <a:schemeClr val="accent2"/>
              </a:buClr>
              <a:buFont typeface="Lucida Grande"/>
              <a:buChar char="›"/>
            </a:pPr>
            <a:r>
              <a:rPr lang="en-CA" sz="1700" dirty="0" smtClean="0">
                <a:solidFill>
                  <a:schemeClr val="bg1"/>
                </a:solidFill>
                <a:cs typeface="Nunito Sans Regular"/>
              </a:rPr>
              <a:t>NAV </a:t>
            </a:r>
            <a:r>
              <a:rPr lang="en-CA" sz="1700" dirty="0">
                <a:solidFill>
                  <a:schemeClr val="bg1"/>
                </a:solidFill>
                <a:cs typeface="Nunito Sans Regular"/>
              </a:rPr>
              <a:t>will </a:t>
            </a:r>
            <a:r>
              <a:rPr lang="en-CA" sz="1700" dirty="0" smtClean="0">
                <a:solidFill>
                  <a:schemeClr val="bg1"/>
                </a:solidFill>
                <a:cs typeface="Nunito Sans Regular"/>
              </a:rPr>
              <a:t>often be </a:t>
            </a:r>
            <a:r>
              <a:rPr lang="en-CA" sz="1700" dirty="0">
                <a:solidFill>
                  <a:schemeClr val="bg1"/>
                </a:solidFill>
                <a:cs typeface="Nunito Sans Regular"/>
              </a:rPr>
              <a:t>named as a defendant in aircraft incidents where there is property damage or personal injury.  In most cases, NAV is named with other co-defendants such as airport </a:t>
            </a:r>
            <a:r>
              <a:rPr lang="en-CA" sz="1700" dirty="0" smtClean="0">
                <a:solidFill>
                  <a:schemeClr val="bg1"/>
                </a:solidFill>
                <a:cs typeface="Nunito Sans Regular"/>
              </a:rPr>
              <a:t>authorities, </a:t>
            </a:r>
            <a:r>
              <a:rPr lang="en-CA" sz="1700" dirty="0">
                <a:solidFill>
                  <a:schemeClr val="bg1"/>
                </a:solidFill>
                <a:cs typeface="Nunito Sans Regular"/>
              </a:rPr>
              <a:t>the airline and in some cases, the manufacturer (examples include –  MK Airlines/Halifax, Air France/Toronto, Trans State/Ottawa, Air Canada/Halifax)  </a:t>
            </a:r>
            <a:endParaRPr lang="en-CA" sz="1700" dirty="0" smtClean="0">
              <a:solidFill>
                <a:schemeClr val="bg1"/>
              </a:solidFill>
              <a:cs typeface="Nunito Sans Regular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CA" dirty="0" smtClean="0">
              <a:solidFill>
                <a:schemeClr val="bg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CA" dirty="0">
                <a:solidFill>
                  <a:schemeClr val="bg2"/>
                </a:solidFill>
              </a:rPr>
              <a:t>	</a:t>
            </a:r>
            <a:r>
              <a:rPr lang="en-CA" b="1" i="1" dirty="0" smtClean="0">
                <a:solidFill>
                  <a:schemeClr val="bg2"/>
                </a:solidFill>
              </a:rPr>
              <a:t>Non-Aviation</a:t>
            </a:r>
            <a:endParaRPr lang="en-CA" dirty="0" smtClean="0">
              <a:solidFill>
                <a:schemeClr val="bg2"/>
              </a:solidFill>
            </a:endParaRPr>
          </a:p>
          <a:p>
            <a:pPr marL="342900" indent="-342900">
              <a:spcBef>
                <a:spcPts val="800"/>
              </a:spcBef>
              <a:buClr>
                <a:schemeClr val="accent2"/>
              </a:buClr>
              <a:buFont typeface="Lucida Grande"/>
              <a:buChar char="›"/>
            </a:pPr>
            <a:r>
              <a:rPr lang="en-CA" sz="1700" dirty="0" smtClean="0">
                <a:solidFill>
                  <a:schemeClr val="bg1"/>
                </a:solidFill>
                <a:cs typeface="Nunito Sans Regular"/>
              </a:rPr>
              <a:t>The most typical cases faced by NAV relates to motor vehicle accidents involving fleet vehicles and personal injury accidents (such as slip and fall incidents) at our facilities.  </a:t>
            </a:r>
            <a:endParaRPr lang="en-CA" sz="1700" dirty="0">
              <a:solidFill>
                <a:schemeClr val="bg1"/>
              </a:solidFill>
              <a:cs typeface="Nunito Sans Regular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CA" dirty="0" smtClean="0">
              <a:solidFill>
                <a:schemeClr val="bg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CA" dirty="0" smtClean="0">
              <a:solidFill>
                <a:schemeClr val="bg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>
              <a:solidFill>
                <a:schemeClr val="bg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CA" dirty="0" smtClean="0">
                <a:solidFill>
                  <a:schemeClr val="bg2"/>
                </a:solidFill>
              </a:rPr>
              <a:t>Non Aviation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CA" dirty="0">
              <a:solidFill>
                <a:schemeClr val="bg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CA" dirty="0" smtClean="0">
              <a:solidFill>
                <a:schemeClr val="bg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CA" dirty="0">
              <a:solidFill>
                <a:schemeClr val="bg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CA" dirty="0" smtClean="0">
              <a:solidFill>
                <a:schemeClr val="bg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CA" dirty="0">
              <a:solidFill>
                <a:schemeClr val="bg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CA" dirty="0">
              <a:solidFill>
                <a:schemeClr val="bg2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990" y="4773124"/>
            <a:ext cx="8408020" cy="1824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66582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04251" y="622111"/>
            <a:ext cx="4126004" cy="1197321"/>
          </a:xfrm>
        </p:spPr>
        <p:txBody>
          <a:bodyPr/>
          <a:lstStyle/>
          <a:p>
            <a:pPr algn="ctr"/>
            <a:r>
              <a:rPr lang="en-CA" dirty="0" smtClean="0"/>
              <a:t/>
            </a:r>
            <a:br>
              <a:rPr lang="en-CA" dirty="0" smtClean="0"/>
            </a:br>
            <a:r>
              <a:rPr lang="en-CA" dirty="0"/>
              <a:t/>
            </a:r>
            <a:br>
              <a:rPr lang="en-CA" dirty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>THANK YOU 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369257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1" r="6811"/>
          <a:stretch/>
        </p:blipFill>
        <p:spPr>
          <a:xfrm>
            <a:off x="622800" y="1440000"/>
            <a:ext cx="7898400" cy="32004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ABOUT NAV CANADA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2800" y="4860000"/>
            <a:ext cx="3873000" cy="1856383"/>
          </a:xfrm>
        </p:spPr>
        <p:txBody>
          <a:bodyPr/>
          <a:lstStyle/>
          <a:p>
            <a:r>
              <a:rPr lang="en-CA" dirty="0"/>
              <a:t>Private, non-share capital company</a:t>
            </a:r>
          </a:p>
          <a:p>
            <a:r>
              <a:rPr lang="en-CA" dirty="0"/>
              <a:t>Second </a:t>
            </a:r>
            <a:r>
              <a:rPr lang="en-CA" dirty="0" smtClean="0"/>
              <a:t>largest ANSP </a:t>
            </a:r>
            <a:r>
              <a:rPr lang="en-CA" dirty="0"/>
              <a:t>in the world</a:t>
            </a:r>
          </a:p>
          <a:p>
            <a:r>
              <a:rPr lang="en-CA" dirty="0"/>
              <a:t>12 million aircraft movements annually</a:t>
            </a:r>
          </a:p>
          <a:p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4860000"/>
            <a:ext cx="3873000" cy="1856383"/>
          </a:xfrm>
        </p:spPr>
        <p:txBody>
          <a:bodyPr/>
          <a:lstStyle/>
          <a:p>
            <a:r>
              <a:rPr lang="en-CA" dirty="0"/>
              <a:t>18 million square km of airspace</a:t>
            </a:r>
          </a:p>
          <a:p>
            <a:r>
              <a:rPr lang="en-CA" dirty="0"/>
              <a:t>Regulated by </a:t>
            </a:r>
            <a:r>
              <a:rPr lang="en-CA" dirty="0" smtClean="0"/>
              <a:t>federal government </a:t>
            </a:r>
            <a:r>
              <a:rPr lang="en-CA" dirty="0"/>
              <a:t/>
            </a:r>
            <a:br>
              <a:rPr lang="en-CA" dirty="0"/>
            </a:br>
            <a:r>
              <a:rPr lang="en-CA" dirty="0"/>
              <a:t>on safety performance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11693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8926" y="874653"/>
            <a:ext cx="4765485" cy="503478"/>
          </a:xfrm>
        </p:spPr>
        <p:txBody>
          <a:bodyPr/>
          <a:lstStyle/>
          <a:p>
            <a:r>
              <a:rPr lang="en-CA" dirty="0" smtClean="0"/>
              <a:t>OUR PEOPLE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18925" y="4886324"/>
            <a:ext cx="4959853" cy="1844199"/>
          </a:xfrm>
        </p:spPr>
        <p:txBody>
          <a:bodyPr numCol="2" spcCol="180000"/>
          <a:lstStyle/>
          <a:p>
            <a:r>
              <a:rPr lang="en-CA" dirty="0"/>
              <a:t>Air traffic control</a:t>
            </a:r>
          </a:p>
          <a:p>
            <a:r>
              <a:rPr lang="en-CA" dirty="0"/>
              <a:t>Flight information</a:t>
            </a:r>
          </a:p>
          <a:p>
            <a:r>
              <a:rPr lang="en-CA" dirty="0"/>
              <a:t>Weather briefings</a:t>
            </a:r>
          </a:p>
          <a:p>
            <a:r>
              <a:rPr lang="en-US" dirty="0"/>
              <a:t>Aeronautical information </a:t>
            </a:r>
          </a:p>
          <a:p>
            <a:endParaRPr lang="en-US" dirty="0" smtClean="0">
              <a:latin typeface="Nunito Sans" panose="00000500000000000000" pitchFamily="2" charset="0"/>
            </a:endParaRPr>
          </a:p>
          <a:p>
            <a:r>
              <a:rPr lang="en-US" dirty="0"/>
              <a:t>Airport advisory services</a:t>
            </a:r>
          </a:p>
          <a:p>
            <a:r>
              <a:rPr lang="en-US" dirty="0"/>
              <a:t>Electronic navigation aids</a:t>
            </a:r>
          </a:p>
          <a:p>
            <a:endParaRPr lang="en-C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718426" y="1378498"/>
            <a:ext cx="5108885" cy="567098"/>
          </a:xfrm>
        </p:spPr>
        <p:txBody>
          <a:bodyPr/>
          <a:lstStyle/>
          <a:p>
            <a:r>
              <a:rPr lang="en-CA" dirty="0" smtClean="0"/>
              <a:t>4,800 </a:t>
            </a:r>
            <a:r>
              <a:rPr lang="en-CA" dirty="0"/>
              <a:t>employees across the </a:t>
            </a:r>
            <a:r>
              <a:rPr lang="en-CA" dirty="0" smtClean="0"/>
              <a:t>country</a:t>
            </a:r>
            <a:endParaRPr lang="en-CA" dirty="0"/>
          </a:p>
        </p:txBody>
      </p:sp>
      <p:grpSp>
        <p:nvGrpSpPr>
          <p:cNvPr id="6" name="Group 5"/>
          <p:cNvGrpSpPr/>
          <p:nvPr/>
        </p:nvGrpSpPr>
        <p:grpSpPr>
          <a:xfrm>
            <a:off x="578150" y="3436796"/>
            <a:ext cx="3023090" cy="3186157"/>
            <a:chOff x="54390" y="3384416"/>
            <a:chExt cx="3059513" cy="322454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4390" y="3384416"/>
              <a:ext cx="3059513" cy="1662422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4390" y="5024981"/>
              <a:ext cx="3022443" cy="1583978"/>
            </a:xfrm>
            <a:prstGeom prst="rect">
              <a:avLst/>
            </a:prstGeom>
          </p:spPr>
        </p:pic>
      </p:grpSp>
      <p:pic>
        <p:nvPicPr>
          <p:cNvPr id="9" name="Picture 3" descr="C:\Users\fortiju\Desktop\slide3_LUT0889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9"/>
          <a:stretch/>
        </p:blipFill>
        <p:spPr bwMode="auto">
          <a:xfrm>
            <a:off x="628550" y="871200"/>
            <a:ext cx="2894265" cy="2529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3024662798"/>
              </p:ext>
            </p:extLst>
          </p:nvPr>
        </p:nvGraphicFramePr>
        <p:xfrm>
          <a:off x="3734440" y="1785169"/>
          <a:ext cx="5143210" cy="23880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Title 1"/>
          <p:cNvSpPr txBox="1">
            <a:spLocks/>
          </p:cNvSpPr>
          <p:nvPr/>
        </p:nvSpPr>
        <p:spPr>
          <a:xfrm>
            <a:off x="3718926" y="4293096"/>
            <a:ext cx="4765485" cy="50347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kern="1200" cap="all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CA" dirty="0" smtClean="0"/>
              <a:t>OUR SERVICES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78786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Private company: Canada Not-for-profit Corporations Act</a:t>
            </a:r>
          </a:p>
          <a:p>
            <a:r>
              <a:rPr lang="en-CA" dirty="0"/>
              <a:t>Purchased from </a:t>
            </a:r>
            <a:r>
              <a:rPr lang="en-CA" dirty="0" smtClean="0"/>
              <a:t>federal government</a:t>
            </a:r>
            <a:r>
              <a:rPr lang="en-CA" dirty="0"/>
              <a:t>: $1.5 </a:t>
            </a:r>
            <a:r>
              <a:rPr lang="en-CA" dirty="0" smtClean="0"/>
              <a:t>billion </a:t>
            </a:r>
            <a:r>
              <a:rPr lang="en-CA" dirty="0"/>
              <a:t>in 1996</a:t>
            </a:r>
          </a:p>
          <a:p>
            <a:r>
              <a:rPr lang="en-CA" dirty="0"/>
              <a:t>No equity; no government subsidies</a:t>
            </a:r>
          </a:p>
          <a:p>
            <a:r>
              <a:rPr lang="en-CA" dirty="0" smtClean="0"/>
              <a:t>Primarily supported </a:t>
            </a:r>
            <a:r>
              <a:rPr lang="en-CA" dirty="0"/>
              <a:t>through service charges </a:t>
            </a:r>
          </a:p>
          <a:p>
            <a:r>
              <a:rPr lang="en-CA" dirty="0"/>
              <a:t>Financed through public bond markets</a:t>
            </a:r>
          </a:p>
          <a:p>
            <a:r>
              <a:rPr lang="en-CA" dirty="0"/>
              <a:t>$1.75 billion in various debt </a:t>
            </a:r>
            <a:r>
              <a:rPr lang="en-CA" dirty="0" smtClean="0"/>
              <a:t>maturities; </a:t>
            </a:r>
            <a:r>
              <a:rPr lang="en-CA" dirty="0"/>
              <a:t>AA credit ratings</a:t>
            </a:r>
          </a:p>
          <a:p>
            <a:pPr marL="0" indent="0">
              <a:buNone/>
            </a:pPr>
            <a:endParaRPr lang="en-CA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</a:t>
            </a:r>
            <a:r>
              <a:rPr lang="en-CA" dirty="0" err="1" smtClean="0"/>
              <a:t>ans</a:t>
            </a:r>
            <a:r>
              <a:rPr lang="en-CA" dirty="0" smtClean="0"/>
              <a:t> transfer</a:t>
            </a:r>
            <a:endParaRPr lang="en-CA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6" r="6714"/>
          <a:stretch/>
        </p:blipFill>
        <p:spPr>
          <a:xfrm>
            <a:off x="622801" y="3834000"/>
            <a:ext cx="7898400" cy="2737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508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Airlines</a:t>
            </a:r>
          </a:p>
          <a:p>
            <a:r>
              <a:rPr lang="en-CA" dirty="0"/>
              <a:t>Air Cargo Operators</a:t>
            </a:r>
          </a:p>
          <a:p>
            <a:r>
              <a:rPr lang="en-CA" dirty="0"/>
              <a:t>Air Taxi, Air Charter Operators, Helicopter Operators</a:t>
            </a:r>
          </a:p>
          <a:p>
            <a:r>
              <a:rPr lang="en-CA" dirty="0"/>
              <a:t>General and Business Aviation (30,000</a:t>
            </a:r>
            <a:r>
              <a:rPr lang="en-CA" dirty="0" smtClean="0"/>
              <a:t>)</a:t>
            </a:r>
          </a:p>
          <a:p>
            <a:pPr marL="0" indent="0">
              <a:spcBef>
                <a:spcPct val="0"/>
              </a:spcBef>
              <a:buNone/>
            </a:pPr>
            <a:endParaRPr lang="en-CA" sz="2000" cap="all" dirty="0" smtClean="0">
              <a:solidFill>
                <a:schemeClr val="bg2"/>
              </a:solidFill>
              <a:latin typeface="+mj-lt"/>
              <a:ea typeface="+mj-ea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CA" sz="2000" cap="all" dirty="0" smtClean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CANADIAN </a:t>
            </a:r>
            <a:r>
              <a:rPr lang="en-CA" sz="2000" cap="all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AIRSPACE CHARACTERISTICS</a:t>
            </a:r>
          </a:p>
          <a:p>
            <a:r>
              <a:rPr lang="en-CA" dirty="0"/>
              <a:t>Vast distances</a:t>
            </a:r>
          </a:p>
          <a:p>
            <a:r>
              <a:rPr lang="en-CA" dirty="0" smtClean="0"/>
              <a:t>Climate varies from polar  </a:t>
            </a:r>
            <a:br>
              <a:rPr lang="en-CA" dirty="0" smtClean="0"/>
            </a:br>
            <a:r>
              <a:rPr lang="en-CA" dirty="0" smtClean="0"/>
              <a:t>to temperate</a:t>
            </a:r>
          </a:p>
          <a:p>
            <a:r>
              <a:rPr lang="en-CA" dirty="0" smtClean="0"/>
              <a:t>Crossroads </a:t>
            </a:r>
            <a:r>
              <a:rPr lang="en-CA" dirty="0"/>
              <a:t>of global air traffic flows</a:t>
            </a:r>
          </a:p>
          <a:p>
            <a:r>
              <a:rPr lang="en-CA" dirty="0"/>
              <a:t>Busiest oceanic airspace in the world</a:t>
            </a:r>
          </a:p>
          <a:p>
            <a:r>
              <a:rPr lang="en-CA" dirty="0"/>
              <a:t>Unique northern airspace operations</a:t>
            </a:r>
          </a:p>
          <a:p>
            <a:r>
              <a:rPr lang="en-CA" dirty="0"/>
              <a:t>Stimulus for innovation</a:t>
            </a:r>
          </a:p>
          <a:p>
            <a:endParaRPr lang="en-CA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2000" dirty="0" smtClean="0"/>
              <a:t>OUR </a:t>
            </a:r>
            <a:r>
              <a:rPr lang="en-CA" sz="2000" dirty="0"/>
              <a:t>CUSTOMERS (± 40,000)</a:t>
            </a:r>
          </a:p>
        </p:txBody>
      </p:sp>
    </p:spTree>
    <p:extLst>
      <p:ext uri="{BB962C8B-B14F-4D97-AF65-F5344CB8AC3E}">
        <p14:creationId xmlns:p14="http://schemas.microsoft.com/office/powerpoint/2010/main" val="3794143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92" t="6498" r="4181" b="170"/>
          <a:stretch/>
        </p:blipFill>
        <p:spPr>
          <a:xfrm>
            <a:off x="611560" y="4109337"/>
            <a:ext cx="2547722" cy="2068168"/>
          </a:xfrm>
          <a:prstGeom prst="rect">
            <a:avLst/>
          </a:prstGeom>
          <a:ln>
            <a:noFill/>
          </a:ln>
        </p:spPr>
      </p:pic>
      <p:pic>
        <p:nvPicPr>
          <p:cNvPr id="31" name="Picture 7" descr="E:\2012\2012-09-13-London-Toronto\2012-09-13-London-Toronto_MR\_MG_651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2" r="16252" b="4196"/>
          <a:stretch/>
        </p:blipFill>
        <p:spPr bwMode="auto">
          <a:xfrm>
            <a:off x="5973479" y="4109337"/>
            <a:ext cx="2547724" cy="2071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OUR FACILITIES</a:t>
            </a:r>
            <a:endParaRPr lang="en-CA" dirty="0"/>
          </a:p>
        </p:txBody>
      </p:sp>
      <p:sp>
        <p:nvSpPr>
          <p:cNvPr id="20" name="Content Placeholder 1"/>
          <p:cNvSpPr txBox="1">
            <a:spLocks/>
          </p:cNvSpPr>
          <p:nvPr/>
        </p:nvSpPr>
        <p:spPr>
          <a:xfrm>
            <a:off x="611560" y="1612565"/>
            <a:ext cx="2547722" cy="311267"/>
          </a:xfrm>
          <a:prstGeom prst="rect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marL="342900" indent="-342900" algn="l" defTabSz="4572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2"/>
              </a:buClr>
              <a:buFont typeface="Lucida Grande"/>
              <a:buChar char="›"/>
              <a:defRPr sz="18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bg2"/>
              </a:buClr>
              <a:buFont typeface="Arial"/>
              <a:buChar char="•"/>
              <a:defRPr sz="16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2"/>
              </a:buClr>
              <a:buFont typeface="Lucida Grande"/>
              <a:buChar char="›"/>
              <a:defRPr sz="14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bg2"/>
              </a:buClr>
              <a:buFont typeface="Arial"/>
              <a:buChar char="•"/>
              <a:defRPr sz="12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2"/>
              </a:buClr>
              <a:buFont typeface="Lucida Grande"/>
              <a:buChar char="–"/>
              <a:defRPr sz="12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Lucida Grande"/>
              <a:buNone/>
            </a:pPr>
            <a:r>
              <a:rPr lang="en-US" sz="1200" dirty="0" smtClean="0"/>
              <a:t>7 Area Control </a:t>
            </a:r>
            <a:r>
              <a:rPr lang="en-US" sz="1200" dirty="0" err="1" smtClean="0"/>
              <a:t>Centres</a:t>
            </a:r>
            <a:r>
              <a:rPr lang="en-US" sz="1200" dirty="0" smtClean="0"/>
              <a:t> </a:t>
            </a:r>
            <a:endParaRPr lang="en-US" sz="1200" dirty="0"/>
          </a:p>
        </p:txBody>
      </p:sp>
      <p:sp>
        <p:nvSpPr>
          <p:cNvPr id="22" name="Content Placeholder 1"/>
          <p:cNvSpPr txBox="1">
            <a:spLocks/>
          </p:cNvSpPr>
          <p:nvPr/>
        </p:nvSpPr>
        <p:spPr>
          <a:xfrm>
            <a:off x="3298498" y="1612565"/>
            <a:ext cx="2547721" cy="31126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0" tIns="0" rIns="0" bIns="0" rtlCol="0">
            <a:noAutofit/>
          </a:bodyPr>
          <a:lstStyle>
            <a:lvl1pPr marL="342900" indent="-342900" algn="l" defTabSz="4572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2"/>
              </a:buClr>
              <a:buFont typeface="Lucida Grande"/>
              <a:buChar char="›"/>
              <a:defRPr sz="2000" b="0" i="0" kern="1200">
                <a:solidFill>
                  <a:schemeClr val="bg1"/>
                </a:solidFill>
                <a:latin typeface="Nunito Sans Light"/>
                <a:ea typeface="+mn-ea"/>
                <a:cs typeface="Nunito Sans Light"/>
              </a:defRPr>
            </a:lvl1pPr>
            <a:lvl2pPr marL="742950" indent="-285750" algn="l" defTabSz="4572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2"/>
              </a:buClr>
              <a:buFont typeface="Arial"/>
              <a:buChar char="•"/>
              <a:defRPr sz="1800" b="0" i="0" kern="1200">
                <a:solidFill>
                  <a:schemeClr val="bg1"/>
                </a:solidFill>
                <a:latin typeface="Nunito Sans Light"/>
                <a:ea typeface="+mn-ea"/>
                <a:cs typeface="Nunito Sans Light"/>
              </a:defRPr>
            </a:lvl2pPr>
            <a:lvl3pPr marL="1143000" indent="-228600" algn="l" defTabSz="4572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2"/>
              </a:buClr>
              <a:buFont typeface="Lucida Grande"/>
              <a:buChar char="›"/>
              <a:defRPr sz="1600" b="0" i="0" kern="1200">
                <a:solidFill>
                  <a:schemeClr val="bg1"/>
                </a:solidFill>
                <a:latin typeface="Nunito Sans Light"/>
                <a:ea typeface="+mn-ea"/>
                <a:cs typeface="Nunito Sans Light"/>
              </a:defRPr>
            </a:lvl3pPr>
            <a:lvl4pPr marL="1600200" indent="-228600" algn="l" defTabSz="4572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2"/>
              </a:buClr>
              <a:buFont typeface="Arial"/>
              <a:buChar char="•"/>
              <a:defRPr sz="1400" b="0" i="0" kern="1200">
                <a:solidFill>
                  <a:schemeClr val="bg1"/>
                </a:solidFill>
                <a:latin typeface="Nunito Sans Light"/>
                <a:ea typeface="+mn-ea"/>
                <a:cs typeface="Nunito Sans Light"/>
              </a:defRPr>
            </a:lvl4pPr>
            <a:lvl5pPr marL="2057400" indent="-228600" algn="l" defTabSz="4572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2"/>
              </a:buClr>
              <a:buFont typeface="Lucida Grande"/>
              <a:buChar char="–"/>
              <a:defRPr sz="1400" b="0" i="0" kern="1200">
                <a:solidFill>
                  <a:schemeClr val="bg1"/>
                </a:solidFill>
                <a:latin typeface="Nunito Sans Light"/>
                <a:ea typeface="+mn-ea"/>
                <a:cs typeface="Nunito Sans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Lucida Grande"/>
              <a:buNone/>
            </a:pPr>
            <a:r>
              <a:rPr lang="en-US" sz="1200" dirty="0" smtClean="0">
                <a:latin typeface="+mn-lt"/>
              </a:rPr>
              <a:t>41 Air Traffic Control Towers</a:t>
            </a:r>
            <a:endParaRPr lang="en-US" sz="1200" dirty="0">
              <a:latin typeface="+mn-lt"/>
            </a:endParaRPr>
          </a:p>
        </p:txBody>
      </p:sp>
      <p:sp>
        <p:nvSpPr>
          <p:cNvPr id="23" name="Content Placeholder 1"/>
          <p:cNvSpPr txBox="1">
            <a:spLocks/>
          </p:cNvSpPr>
          <p:nvPr/>
        </p:nvSpPr>
        <p:spPr>
          <a:xfrm>
            <a:off x="5973480" y="1612565"/>
            <a:ext cx="2547722" cy="31126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0" tIns="0" rIns="0" bIns="0" rtlCol="0">
            <a:noAutofit/>
          </a:bodyPr>
          <a:lstStyle>
            <a:lvl1pPr marL="342900" indent="-342900" algn="l" defTabSz="4572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2"/>
              </a:buClr>
              <a:buFont typeface="Lucida Grande"/>
              <a:buChar char="›"/>
              <a:defRPr sz="2000" b="0" i="0" kern="1200">
                <a:solidFill>
                  <a:schemeClr val="bg1"/>
                </a:solidFill>
                <a:latin typeface="Nunito Sans Light"/>
                <a:ea typeface="+mn-ea"/>
                <a:cs typeface="Nunito Sans Light"/>
              </a:defRPr>
            </a:lvl1pPr>
            <a:lvl2pPr marL="742950" indent="-285750" algn="l" defTabSz="4572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2"/>
              </a:buClr>
              <a:buFont typeface="Arial"/>
              <a:buChar char="•"/>
              <a:defRPr sz="1800" b="0" i="0" kern="1200">
                <a:solidFill>
                  <a:schemeClr val="bg1"/>
                </a:solidFill>
                <a:latin typeface="Nunito Sans Light"/>
                <a:ea typeface="+mn-ea"/>
                <a:cs typeface="Nunito Sans Light"/>
              </a:defRPr>
            </a:lvl2pPr>
            <a:lvl3pPr marL="1143000" indent="-228600" algn="l" defTabSz="4572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2"/>
              </a:buClr>
              <a:buFont typeface="Lucida Grande"/>
              <a:buChar char="›"/>
              <a:defRPr sz="1600" b="0" i="0" kern="1200">
                <a:solidFill>
                  <a:schemeClr val="bg1"/>
                </a:solidFill>
                <a:latin typeface="Nunito Sans Light"/>
                <a:ea typeface="+mn-ea"/>
                <a:cs typeface="Nunito Sans Light"/>
              </a:defRPr>
            </a:lvl3pPr>
            <a:lvl4pPr marL="1600200" indent="-228600" algn="l" defTabSz="4572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2"/>
              </a:buClr>
              <a:buFont typeface="Arial"/>
              <a:buChar char="•"/>
              <a:defRPr sz="1400" b="0" i="0" kern="1200">
                <a:solidFill>
                  <a:schemeClr val="bg1"/>
                </a:solidFill>
                <a:latin typeface="Nunito Sans Light"/>
                <a:ea typeface="+mn-ea"/>
                <a:cs typeface="Nunito Sans Light"/>
              </a:defRPr>
            </a:lvl4pPr>
            <a:lvl5pPr marL="2057400" indent="-228600" algn="l" defTabSz="4572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2"/>
              </a:buClr>
              <a:buFont typeface="Lucida Grande"/>
              <a:buChar char="–"/>
              <a:defRPr sz="1400" b="0" i="0" kern="1200">
                <a:solidFill>
                  <a:schemeClr val="bg1"/>
                </a:solidFill>
                <a:latin typeface="Nunito Sans Light"/>
                <a:ea typeface="+mn-ea"/>
                <a:cs typeface="Nunito Sans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Lucida Grande"/>
              <a:buNone/>
            </a:pPr>
            <a:r>
              <a:rPr lang="en-US" sz="1200" dirty="0" smtClean="0">
                <a:latin typeface="+mn-lt"/>
              </a:rPr>
              <a:t>55 Flight Service Stations</a:t>
            </a:r>
            <a:endParaRPr lang="en-US" sz="1200" dirty="0">
              <a:latin typeface="+mn-lt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8" r="19274" b="2516"/>
          <a:stretch/>
        </p:blipFill>
        <p:spPr>
          <a:xfrm>
            <a:off x="3298498" y="1923832"/>
            <a:ext cx="2547722" cy="204884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6" t="1544" r="11866" b="2799"/>
          <a:stretch/>
        </p:blipFill>
        <p:spPr>
          <a:xfrm>
            <a:off x="5973479" y="1923832"/>
            <a:ext cx="2547722" cy="2048843"/>
          </a:xfrm>
          <a:prstGeom prst="rect">
            <a:avLst/>
          </a:prstGeom>
          <a:ln>
            <a:noFill/>
          </a:ln>
        </p:spPr>
      </p:pic>
      <p:sp>
        <p:nvSpPr>
          <p:cNvPr id="26" name="Content Placeholder 1"/>
          <p:cNvSpPr txBox="1">
            <a:spLocks/>
          </p:cNvSpPr>
          <p:nvPr/>
        </p:nvSpPr>
        <p:spPr>
          <a:xfrm>
            <a:off x="611560" y="6322068"/>
            <a:ext cx="2547722" cy="2537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0" tIns="0" rIns="0" bIns="0" rtlCol="0" anchor="t" anchorCtr="0">
            <a:noAutofit/>
          </a:bodyPr>
          <a:lstStyle>
            <a:lvl1pPr marL="342900" indent="-342900" algn="l" defTabSz="4572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2"/>
              </a:buClr>
              <a:buFont typeface="Lucida Grande"/>
              <a:buChar char="›"/>
              <a:defRPr sz="20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2"/>
              </a:buClr>
              <a:buFont typeface="Arial"/>
              <a:buChar char="•"/>
              <a:defRPr sz="18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2"/>
              </a:buClr>
              <a:buFont typeface="Lucida Grande"/>
              <a:buChar char="›"/>
              <a:defRPr sz="16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2"/>
              </a:buClr>
              <a:buFont typeface="Arial"/>
              <a:buChar char="•"/>
              <a:defRPr sz="14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2"/>
              </a:buClr>
              <a:buFont typeface="Lucida Grande"/>
              <a:buChar char="–"/>
              <a:defRPr sz="14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Lucida Grande"/>
              <a:buNone/>
            </a:pPr>
            <a:r>
              <a:rPr lang="en-US" sz="1200" dirty="0" smtClean="0"/>
              <a:t>8 Flight Information </a:t>
            </a:r>
            <a:r>
              <a:rPr lang="en-US" sz="1200" dirty="0" err="1"/>
              <a:t>C</a:t>
            </a:r>
            <a:r>
              <a:rPr lang="en-US" sz="1200" dirty="0" err="1" smtClean="0"/>
              <a:t>entres</a:t>
            </a:r>
            <a:endParaRPr lang="en-US" sz="1200" dirty="0"/>
          </a:p>
        </p:txBody>
      </p:sp>
      <p:sp>
        <p:nvSpPr>
          <p:cNvPr id="27" name="Content Placeholder 1"/>
          <p:cNvSpPr txBox="1">
            <a:spLocks/>
          </p:cNvSpPr>
          <p:nvPr/>
        </p:nvSpPr>
        <p:spPr>
          <a:xfrm>
            <a:off x="3298496" y="6322068"/>
            <a:ext cx="2547723" cy="2537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0" tIns="0" rIns="0" bIns="0" rtlCol="0" anchor="t" anchorCtr="0">
            <a:noAutofit/>
          </a:bodyPr>
          <a:lstStyle>
            <a:lvl1pPr marL="342900" indent="-342900" algn="l" defTabSz="4572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2"/>
              </a:buClr>
              <a:buFont typeface="Lucida Grande"/>
              <a:buChar char="›"/>
              <a:defRPr sz="20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2"/>
              </a:buClr>
              <a:buFont typeface="Arial"/>
              <a:buChar char="•"/>
              <a:defRPr sz="18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2"/>
              </a:buClr>
              <a:buFont typeface="Lucida Grande"/>
              <a:buChar char="›"/>
              <a:defRPr sz="16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2"/>
              </a:buClr>
              <a:buFont typeface="Arial"/>
              <a:buChar char="•"/>
              <a:defRPr sz="14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2"/>
              </a:buClr>
              <a:buFont typeface="Lucida Grande"/>
              <a:buChar char="–"/>
              <a:defRPr sz="14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Lucida Grande"/>
              <a:buNone/>
            </a:pPr>
            <a:r>
              <a:rPr lang="en-US" sz="1200" dirty="0" smtClean="0"/>
              <a:t>51 Community Aerodrome </a:t>
            </a:r>
            <a:br>
              <a:rPr lang="en-US" sz="1200" dirty="0" smtClean="0"/>
            </a:br>
            <a:r>
              <a:rPr lang="en-US" sz="1200" dirty="0" smtClean="0"/>
              <a:t>Radio Stations</a:t>
            </a:r>
            <a:endParaRPr lang="en-US" sz="1200" dirty="0"/>
          </a:p>
        </p:txBody>
      </p:sp>
      <p:sp>
        <p:nvSpPr>
          <p:cNvPr id="28" name="Content Placeholder 1"/>
          <p:cNvSpPr txBox="1">
            <a:spLocks/>
          </p:cNvSpPr>
          <p:nvPr/>
        </p:nvSpPr>
        <p:spPr>
          <a:xfrm>
            <a:off x="5973480" y="6322068"/>
            <a:ext cx="2547723" cy="2537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0" tIns="0" rIns="0" bIns="0" rtlCol="0" anchor="t" anchorCtr="0">
            <a:noAutofit/>
          </a:bodyPr>
          <a:lstStyle>
            <a:lvl1pPr marL="342900" indent="-342900" algn="l" defTabSz="4572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2"/>
              </a:buClr>
              <a:buFont typeface="Lucida Grande"/>
              <a:buChar char="›"/>
              <a:defRPr sz="20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2"/>
              </a:buClr>
              <a:buFont typeface="Arial"/>
              <a:buChar char="•"/>
              <a:defRPr sz="18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2"/>
              </a:buClr>
              <a:buFont typeface="Lucida Grande"/>
              <a:buChar char="›"/>
              <a:defRPr sz="16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2"/>
              </a:buClr>
              <a:buFont typeface="Arial"/>
              <a:buChar char="•"/>
              <a:defRPr sz="14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2"/>
              </a:buClr>
              <a:buFont typeface="Lucida Grande"/>
              <a:buChar char="–"/>
              <a:defRPr sz="14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Lucida Grande"/>
              <a:buNone/>
            </a:pPr>
            <a:r>
              <a:rPr lang="en-US" sz="1200" dirty="0" smtClean="0"/>
              <a:t>31 Maintenance </a:t>
            </a:r>
            <a:r>
              <a:rPr lang="en-US" sz="1200" dirty="0" err="1" smtClean="0"/>
              <a:t>Centres</a:t>
            </a:r>
            <a:endParaRPr lang="en-US" sz="1200" dirty="0"/>
          </a:p>
        </p:txBody>
      </p:sp>
      <p:pic>
        <p:nvPicPr>
          <p:cNvPr id="30" name="Picture 7" descr="Z:\InternalDocs_EN\Corporate Communications Files\Photos- various\Locations\Teslin\NAV AR 06 TESLIN BC LORES\WC3N0147 - Version 2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2" t="2297" r="13423" b="1"/>
          <a:stretch/>
        </p:blipFill>
        <p:spPr bwMode="auto">
          <a:xfrm>
            <a:off x="3298498" y="4109337"/>
            <a:ext cx="2547721" cy="2068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Users\hamdanh\Downloads\_LUT8489-Edit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92" t="-1" r="5752" b="5184"/>
          <a:stretch/>
        </p:blipFill>
        <p:spPr bwMode="auto">
          <a:xfrm>
            <a:off x="611560" y="1923831"/>
            <a:ext cx="2547722" cy="2051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0457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83" y="0"/>
            <a:ext cx="88712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838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2251" y="891539"/>
            <a:ext cx="7874000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buClr>
                <a:schemeClr val="accent2"/>
              </a:buClr>
            </a:pPr>
            <a:endParaRPr lang="en-CA" sz="2000" cap="all" dirty="0" smtClean="0">
              <a:solidFill>
                <a:schemeClr val="bg2"/>
              </a:solidFill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  <a:buClr>
                <a:schemeClr val="accent2"/>
              </a:buClr>
            </a:pPr>
            <a:endParaRPr lang="en-CA" sz="2000" cap="all" dirty="0" smtClean="0">
              <a:solidFill>
                <a:schemeClr val="bg2"/>
              </a:solidFill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  <a:buClr>
                <a:schemeClr val="accent2"/>
              </a:buClr>
            </a:pPr>
            <a:endParaRPr lang="en-CA" sz="2000" cap="all" dirty="0">
              <a:solidFill>
                <a:schemeClr val="bg2"/>
              </a:solidFill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  <a:buClr>
                <a:schemeClr val="accent2"/>
              </a:buClr>
            </a:pPr>
            <a:endParaRPr lang="en-CA" sz="2000" cap="all" dirty="0" smtClean="0">
              <a:solidFill>
                <a:schemeClr val="bg2"/>
              </a:solidFill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  <a:buClr>
                <a:schemeClr val="accent2"/>
              </a:buClr>
            </a:pPr>
            <a:endParaRPr lang="en-CA" sz="2000" cap="all" dirty="0">
              <a:solidFill>
                <a:schemeClr val="bg2"/>
              </a:solidFill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  <a:buClr>
                <a:schemeClr val="accent2"/>
              </a:buClr>
            </a:pPr>
            <a:endParaRPr lang="en-CA" sz="2000" cap="all" dirty="0" smtClean="0">
              <a:solidFill>
                <a:schemeClr val="bg2"/>
              </a:solidFill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  <a:buClr>
                <a:schemeClr val="accent2"/>
              </a:buClr>
            </a:pPr>
            <a:endParaRPr lang="en-CA" sz="2000" cap="all" dirty="0">
              <a:solidFill>
                <a:schemeClr val="bg2"/>
              </a:solidFill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  <a:buClr>
                <a:schemeClr val="accent2"/>
              </a:buClr>
            </a:pPr>
            <a:endParaRPr lang="en-CA" sz="2000" cap="all" dirty="0" smtClean="0">
              <a:solidFill>
                <a:schemeClr val="bg2"/>
              </a:solidFill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  <a:buClr>
                <a:schemeClr val="accent2"/>
              </a:buClr>
            </a:pPr>
            <a:r>
              <a:rPr lang="en-CA" sz="2000" cap="all" dirty="0" smtClean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Primary </a:t>
            </a:r>
            <a:r>
              <a:rPr lang="en-CA" sz="2000" cap="all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Duty = maintain </a:t>
            </a:r>
            <a:r>
              <a:rPr lang="en-CA" sz="2000" cap="all" dirty="0" smtClean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separation</a:t>
            </a:r>
          </a:p>
          <a:p>
            <a:pPr algn="ctr">
              <a:spcBef>
                <a:spcPct val="0"/>
              </a:spcBef>
              <a:buClr>
                <a:schemeClr val="accent2"/>
              </a:buClr>
            </a:pPr>
            <a:r>
              <a:rPr lang="en-CA" sz="2000" cap="all" dirty="0" smtClean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CA" sz="2000" cap="all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of aircraft in the airspace that we control</a:t>
            </a:r>
          </a:p>
          <a:p>
            <a:endParaRPr lang="en-CA" dirty="0">
              <a:solidFill>
                <a:schemeClr val="bg2"/>
              </a:solidFill>
            </a:endParaRPr>
          </a:p>
          <a:p>
            <a:pPr algn="ctr"/>
            <a:r>
              <a:rPr lang="en-CA" b="1" i="1" dirty="0">
                <a:solidFill>
                  <a:schemeClr val="bg1"/>
                </a:solidFill>
              </a:rPr>
              <a:t>-</a:t>
            </a:r>
            <a:r>
              <a:rPr lang="en-CA" b="1" i="1" dirty="0" smtClean="0">
                <a:solidFill>
                  <a:schemeClr val="bg1"/>
                </a:solidFill>
              </a:rPr>
              <a:t>Safety is our Key Focus-</a:t>
            </a:r>
          </a:p>
          <a:p>
            <a:endParaRPr lang="en-CA" dirty="0">
              <a:solidFill>
                <a:schemeClr val="bg2"/>
              </a:solidFill>
            </a:endParaRPr>
          </a:p>
          <a:p>
            <a:pPr>
              <a:spcBef>
                <a:spcPct val="0"/>
              </a:spcBef>
              <a:buClr>
                <a:schemeClr val="accent2"/>
              </a:buClr>
            </a:pPr>
            <a:r>
              <a:rPr lang="en-CA" sz="2000" cap="all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Related </a:t>
            </a:r>
            <a:r>
              <a:rPr lang="en-CA" sz="2000" cap="all" dirty="0" smtClean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Operations</a:t>
            </a:r>
            <a:endParaRPr lang="en-CA" dirty="0">
              <a:solidFill>
                <a:schemeClr val="bg2"/>
              </a:solidFill>
            </a:endParaRPr>
          </a:p>
          <a:p>
            <a:pPr marL="342900" indent="-342900">
              <a:spcBef>
                <a:spcPts val="800"/>
              </a:spcBef>
              <a:buClr>
                <a:schemeClr val="accent2"/>
              </a:buClr>
              <a:buFont typeface="Lucida Grande"/>
              <a:buChar char="›"/>
            </a:pPr>
            <a:r>
              <a:rPr lang="en-CA" sz="1600" dirty="0">
                <a:solidFill>
                  <a:schemeClr val="bg1"/>
                </a:solidFill>
                <a:cs typeface="Nunito Sans Regular"/>
              </a:rPr>
              <a:t>Development &amp; sale of ANS technology worldwide</a:t>
            </a:r>
          </a:p>
          <a:p>
            <a:pPr marL="342900" indent="-342900">
              <a:spcBef>
                <a:spcPts val="800"/>
              </a:spcBef>
              <a:buClr>
                <a:schemeClr val="accent2"/>
              </a:buClr>
              <a:buFont typeface="Lucida Grande"/>
              <a:buChar char="›"/>
            </a:pPr>
            <a:r>
              <a:rPr lang="en-CA" sz="1600" dirty="0">
                <a:solidFill>
                  <a:schemeClr val="bg1"/>
                </a:solidFill>
                <a:cs typeface="Nunito Sans Regular"/>
              </a:rPr>
              <a:t>Joint ownership with NATS (UK) in </a:t>
            </a:r>
            <a:r>
              <a:rPr lang="en-CA" sz="1600" dirty="0" err="1">
                <a:solidFill>
                  <a:schemeClr val="bg1"/>
                </a:solidFill>
                <a:cs typeface="Nunito Sans Regular"/>
              </a:rPr>
              <a:t>Searidge</a:t>
            </a:r>
            <a:r>
              <a:rPr lang="en-CA" sz="1600" dirty="0">
                <a:solidFill>
                  <a:schemeClr val="bg1"/>
                </a:solidFill>
                <a:cs typeface="Nunito Sans Regular"/>
              </a:rPr>
              <a:t> – remote camera technology</a:t>
            </a:r>
          </a:p>
          <a:p>
            <a:pPr marL="342900" indent="-342900">
              <a:spcBef>
                <a:spcPts val="800"/>
              </a:spcBef>
              <a:buClr>
                <a:schemeClr val="accent2"/>
              </a:buClr>
              <a:buFont typeface="Lucida Grande"/>
              <a:buChar char="›"/>
            </a:pPr>
            <a:r>
              <a:rPr lang="en-CA" sz="1600" dirty="0">
                <a:solidFill>
                  <a:schemeClr val="bg1"/>
                </a:solidFill>
                <a:cs typeface="Nunito Sans Regular"/>
              </a:rPr>
              <a:t>Ownership interest in </a:t>
            </a:r>
            <a:r>
              <a:rPr lang="en-CA" sz="1600" dirty="0" err="1">
                <a:solidFill>
                  <a:schemeClr val="bg1"/>
                </a:solidFill>
                <a:cs typeface="Nunito Sans Regular"/>
              </a:rPr>
              <a:t>Aireon</a:t>
            </a:r>
            <a:r>
              <a:rPr lang="en-CA" sz="1600" dirty="0">
                <a:solidFill>
                  <a:schemeClr val="bg1"/>
                </a:solidFill>
                <a:cs typeface="Nunito Sans Regular"/>
              </a:rPr>
              <a:t> with Iridium Communications </a:t>
            </a:r>
            <a:r>
              <a:rPr lang="en-CA" sz="1600" dirty="0" err="1">
                <a:solidFill>
                  <a:schemeClr val="bg1"/>
                </a:solidFill>
                <a:cs typeface="Nunito Sans Regular"/>
              </a:rPr>
              <a:t>Inc</a:t>
            </a:r>
            <a:r>
              <a:rPr lang="en-CA" sz="1600" dirty="0">
                <a:solidFill>
                  <a:schemeClr val="bg1"/>
                </a:solidFill>
                <a:cs typeface="Nunito Sans Regular"/>
              </a:rPr>
              <a:t>, ENAV (Italy), Irish Aviation Authority and </a:t>
            </a:r>
            <a:r>
              <a:rPr lang="en-CA" sz="1600" dirty="0" err="1">
                <a:solidFill>
                  <a:schemeClr val="bg1"/>
                </a:solidFill>
                <a:cs typeface="Nunito Sans Regular"/>
              </a:rPr>
              <a:t>Naviair</a:t>
            </a:r>
            <a:r>
              <a:rPr lang="en-CA" sz="1600" dirty="0">
                <a:solidFill>
                  <a:schemeClr val="bg1"/>
                </a:solidFill>
                <a:cs typeface="Nunito Sans Regular"/>
              </a:rPr>
              <a:t> (Denmark) – offering first every complete pole-to-pole coverage and increased air operations capacity and efficiency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 smtClean="0">
              <a:solidFill>
                <a:schemeClr val="bg2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CA" dirty="0">
              <a:solidFill>
                <a:schemeClr val="bg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1" t="7440" r="6811"/>
          <a:stretch/>
        </p:blipFill>
        <p:spPr>
          <a:xfrm>
            <a:off x="622800" y="584201"/>
            <a:ext cx="7898400" cy="2504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1383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4827" y="624776"/>
            <a:ext cx="8692851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spcAft>
                <a:spcPts val="1200"/>
              </a:spcAft>
              <a:buClr>
                <a:schemeClr val="accent2"/>
              </a:buClr>
            </a:pPr>
            <a:r>
              <a:rPr lang="en-CA" sz="2000" cap="all" dirty="0" smtClean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NAV’s </a:t>
            </a:r>
            <a:r>
              <a:rPr lang="en-CA" sz="2000" cap="all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Insurance </a:t>
            </a:r>
            <a:r>
              <a:rPr lang="en-CA" sz="2000" cap="all" dirty="0" smtClean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Program</a:t>
            </a:r>
          </a:p>
          <a:p>
            <a:pPr marL="144000" indent="-28575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CA" b="1" i="1" dirty="0" smtClean="0">
                <a:solidFill>
                  <a:schemeClr val="bg2"/>
                </a:solidFill>
              </a:rPr>
              <a:t>Hull &amp; liability </a:t>
            </a:r>
            <a:r>
              <a:rPr lang="en-CA" dirty="0" smtClean="0">
                <a:solidFill>
                  <a:schemeClr val="bg2"/>
                </a:solidFill>
              </a:rPr>
              <a:t>– (3 NAV owned Aircraft)</a:t>
            </a:r>
          </a:p>
          <a:p>
            <a:pPr marL="144000" indent="-285750">
              <a:buFont typeface="Wingdings" panose="05000000000000000000" pitchFamily="2" charset="2"/>
              <a:buChar char="v"/>
            </a:pPr>
            <a:r>
              <a:rPr lang="en-CA" b="1" i="1" dirty="0" smtClean="0">
                <a:solidFill>
                  <a:schemeClr val="bg2"/>
                </a:solidFill>
              </a:rPr>
              <a:t>Aviation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CA" b="1" i="1" dirty="0" smtClean="0">
                <a:solidFill>
                  <a:schemeClr val="bg2"/>
                </a:solidFill>
              </a:rPr>
              <a:t>War Liability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CA" b="1" i="1" dirty="0" smtClean="0">
                <a:solidFill>
                  <a:schemeClr val="bg2"/>
                </a:solidFill>
              </a:rPr>
              <a:t>Non Aviation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CA" b="1" i="1" dirty="0" smtClean="0">
              <a:solidFill>
                <a:schemeClr val="bg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CA" b="1" i="1" dirty="0">
              <a:solidFill>
                <a:schemeClr val="bg2"/>
              </a:solidFill>
            </a:endParaRPr>
          </a:p>
          <a:p>
            <a:r>
              <a:rPr lang="en-CA" sz="1600" dirty="0" smtClean="0">
                <a:solidFill>
                  <a:schemeClr val="bg1"/>
                </a:solidFill>
              </a:rPr>
              <a:t>NAV </a:t>
            </a:r>
            <a:r>
              <a:rPr lang="en-CA" sz="1600" dirty="0">
                <a:solidFill>
                  <a:schemeClr val="bg1"/>
                </a:solidFill>
              </a:rPr>
              <a:t>has a robust insurance program that </a:t>
            </a:r>
            <a:r>
              <a:rPr lang="en-CA" sz="1600" dirty="0" smtClean="0">
                <a:solidFill>
                  <a:schemeClr val="bg1"/>
                </a:solidFill>
              </a:rPr>
              <a:t>protects</a:t>
            </a:r>
          </a:p>
          <a:p>
            <a:r>
              <a:rPr lang="en-CA" sz="1600" dirty="0" smtClean="0">
                <a:solidFill>
                  <a:schemeClr val="bg1"/>
                </a:solidFill>
              </a:rPr>
              <a:t>the </a:t>
            </a:r>
            <a:r>
              <a:rPr lang="en-CA" sz="1600" dirty="0">
                <a:solidFill>
                  <a:schemeClr val="bg1"/>
                </a:solidFill>
              </a:rPr>
              <a:t>organization from day to day </a:t>
            </a:r>
            <a:r>
              <a:rPr lang="en-CA" sz="1600" dirty="0" smtClean="0">
                <a:solidFill>
                  <a:schemeClr val="bg1"/>
                </a:solidFill>
              </a:rPr>
              <a:t>risk as well </a:t>
            </a:r>
            <a:r>
              <a:rPr lang="en-CA" sz="1600" dirty="0">
                <a:solidFill>
                  <a:schemeClr val="bg1"/>
                </a:solidFill>
              </a:rPr>
              <a:t>as </a:t>
            </a:r>
            <a:r>
              <a:rPr lang="en-CA" sz="1600" dirty="0" smtClean="0">
                <a:solidFill>
                  <a:schemeClr val="bg1"/>
                </a:solidFill>
              </a:rPr>
              <a:t>those</a:t>
            </a:r>
          </a:p>
          <a:p>
            <a:r>
              <a:rPr lang="en-CA" sz="1600" dirty="0" smtClean="0">
                <a:solidFill>
                  <a:schemeClr val="bg1"/>
                </a:solidFill>
              </a:rPr>
              <a:t>of </a:t>
            </a:r>
            <a:r>
              <a:rPr lang="en-CA" sz="1600" dirty="0">
                <a:solidFill>
                  <a:schemeClr val="bg1"/>
                </a:solidFill>
              </a:rPr>
              <a:t>a </a:t>
            </a:r>
            <a:r>
              <a:rPr lang="en-CA" sz="1600" dirty="0" smtClean="0">
                <a:solidFill>
                  <a:schemeClr val="bg1"/>
                </a:solidFill>
              </a:rPr>
              <a:t>catastrophic nature</a:t>
            </a:r>
          </a:p>
          <a:p>
            <a:endParaRPr lang="en-CA" sz="2000" dirty="0">
              <a:solidFill>
                <a:schemeClr val="bg1"/>
              </a:solidFill>
            </a:endParaRPr>
          </a:p>
          <a:p>
            <a:r>
              <a:rPr lang="en-CA" sz="1600" dirty="0">
                <a:solidFill>
                  <a:schemeClr val="bg1"/>
                </a:solidFill>
              </a:rPr>
              <a:t>In order to obtain our target coverage </a:t>
            </a:r>
            <a:r>
              <a:rPr lang="en-CA" sz="1600" dirty="0" smtClean="0">
                <a:solidFill>
                  <a:schemeClr val="bg1"/>
                </a:solidFill>
              </a:rPr>
              <a:t>limits NAV </a:t>
            </a:r>
          </a:p>
          <a:p>
            <a:r>
              <a:rPr lang="en-CA" sz="1600" dirty="0" smtClean="0">
                <a:solidFill>
                  <a:schemeClr val="bg1"/>
                </a:solidFill>
              </a:rPr>
              <a:t>has </a:t>
            </a:r>
            <a:r>
              <a:rPr lang="en-CA" sz="1600" dirty="0">
                <a:solidFill>
                  <a:schemeClr val="bg1"/>
                </a:solidFill>
              </a:rPr>
              <a:t>maximised coverage from </a:t>
            </a:r>
            <a:r>
              <a:rPr lang="en-CA" sz="1600" dirty="0" smtClean="0">
                <a:solidFill>
                  <a:schemeClr val="bg1"/>
                </a:solidFill>
              </a:rPr>
              <a:t>Canadian domestic</a:t>
            </a:r>
          </a:p>
          <a:p>
            <a:r>
              <a:rPr lang="en-CA" sz="1600" dirty="0" smtClean="0">
                <a:solidFill>
                  <a:schemeClr val="bg1"/>
                </a:solidFill>
              </a:rPr>
              <a:t>insurers </a:t>
            </a:r>
            <a:r>
              <a:rPr lang="en-CA" sz="1600" dirty="0">
                <a:solidFill>
                  <a:schemeClr val="bg1"/>
                </a:solidFill>
              </a:rPr>
              <a:t>and has </a:t>
            </a:r>
            <a:r>
              <a:rPr lang="en-CA" sz="1600" dirty="0" smtClean="0">
                <a:solidFill>
                  <a:schemeClr val="bg1"/>
                </a:solidFill>
              </a:rPr>
              <a:t>coverage underwritten with</a:t>
            </a:r>
          </a:p>
          <a:p>
            <a:r>
              <a:rPr lang="en-CA" sz="1600" dirty="0" smtClean="0">
                <a:solidFill>
                  <a:schemeClr val="bg1"/>
                </a:solidFill>
              </a:rPr>
              <a:t>insurers </a:t>
            </a:r>
            <a:r>
              <a:rPr lang="en-CA" sz="1600" dirty="0">
                <a:solidFill>
                  <a:schemeClr val="bg1"/>
                </a:solidFill>
              </a:rPr>
              <a:t>in foreign </a:t>
            </a:r>
            <a:r>
              <a:rPr lang="en-CA" sz="1600" dirty="0" smtClean="0">
                <a:solidFill>
                  <a:schemeClr val="bg1"/>
                </a:solidFill>
              </a:rPr>
              <a:t>markets including Lloyd’s/London</a:t>
            </a:r>
          </a:p>
          <a:p>
            <a:r>
              <a:rPr lang="en-CA" sz="1600" dirty="0" smtClean="0">
                <a:solidFill>
                  <a:schemeClr val="bg1"/>
                </a:solidFill>
              </a:rPr>
              <a:t>Market </a:t>
            </a:r>
            <a:r>
              <a:rPr lang="en-CA" sz="1600" dirty="0">
                <a:solidFill>
                  <a:schemeClr val="bg1"/>
                </a:solidFill>
              </a:rPr>
              <a:t>and the European </a:t>
            </a:r>
            <a:r>
              <a:rPr lang="en-CA" sz="1600" dirty="0" smtClean="0">
                <a:solidFill>
                  <a:schemeClr val="bg1"/>
                </a:solidFill>
              </a:rPr>
              <a:t>Market</a:t>
            </a:r>
          </a:p>
          <a:p>
            <a:endParaRPr lang="en-CA" sz="1600" dirty="0">
              <a:solidFill>
                <a:schemeClr val="bg1"/>
              </a:solidFill>
            </a:endParaRPr>
          </a:p>
          <a:p>
            <a:r>
              <a:rPr lang="en-CA" sz="1600" dirty="0">
                <a:solidFill>
                  <a:schemeClr val="bg1"/>
                </a:solidFill>
              </a:rPr>
              <a:t>To date, market capacity has not been an issue </a:t>
            </a:r>
            <a:r>
              <a:rPr lang="en-CA" sz="1600" dirty="0" smtClean="0">
                <a:solidFill>
                  <a:schemeClr val="bg1"/>
                </a:solidFill>
              </a:rPr>
              <a:t>for</a:t>
            </a:r>
          </a:p>
          <a:p>
            <a:r>
              <a:rPr lang="en-CA" sz="1600" dirty="0" smtClean="0">
                <a:solidFill>
                  <a:schemeClr val="bg1"/>
                </a:solidFill>
              </a:rPr>
              <a:t> NAV on </a:t>
            </a:r>
            <a:r>
              <a:rPr lang="en-CA" sz="1600" dirty="0">
                <a:solidFill>
                  <a:schemeClr val="bg1"/>
                </a:solidFill>
              </a:rPr>
              <a:t>the basis of our claim history</a:t>
            </a:r>
          </a:p>
          <a:p>
            <a:endParaRPr lang="en-CA" sz="1600" b="1" dirty="0">
              <a:solidFill>
                <a:schemeClr val="bg2"/>
              </a:solidFill>
            </a:endParaRPr>
          </a:p>
          <a:p>
            <a:endParaRPr lang="en-CA" sz="1600" b="1" dirty="0">
              <a:solidFill>
                <a:schemeClr val="bg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i="1" dirty="0">
              <a:solidFill>
                <a:schemeClr val="bg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3958" y="1229422"/>
            <a:ext cx="2649448" cy="50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7023351"/>
      </p:ext>
    </p:extLst>
  </p:cSld>
  <p:clrMapOvr>
    <a:masterClrMapping/>
  </p:clrMapOvr>
</p:sld>
</file>

<file path=ppt/theme/theme1.xml><?xml version="1.0" encoding="utf-8"?>
<a:theme xmlns:a="http://schemas.openxmlformats.org/drawingml/2006/main" name="NAV CANADA">
  <a:themeElements>
    <a:clrScheme name="NAV CANADA">
      <a:dk1>
        <a:srgbClr val="474D56"/>
      </a:dk1>
      <a:lt1>
        <a:sysClr val="window" lastClr="FFFFFF"/>
      </a:lt1>
      <a:dk2>
        <a:srgbClr val="00529C"/>
      </a:dk2>
      <a:lt2>
        <a:srgbClr val="DADCE1"/>
      </a:lt2>
      <a:accent1>
        <a:srgbClr val="00A6DC"/>
      </a:accent1>
      <a:accent2>
        <a:srgbClr val="999FA8"/>
      </a:accent2>
      <a:accent3>
        <a:srgbClr val="7BC466"/>
      </a:accent3>
      <a:accent4>
        <a:srgbClr val="715DA3"/>
      </a:accent4>
      <a:accent5>
        <a:srgbClr val="FCB334"/>
      </a:accent5>
      <a:accent6>
        <a:srgbClr val="F4793B"/>
      </a:accent6>
      <a:hlink>
        <a:srgbClr val="1FAA92"/>
      </a:hlink>
      <a:folHlink>
        <a:srgbClr val="D6186E"/>
      </a:folHlink>
    </a:clrScheme>
    <a:fontScheme name="NAV CANADA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C7C861F40DB454690D791DEE448A836" ma:contentTypeVersion="0" ma:contentTypeDescription="Create a new document." ma:contentTypeScope="" ma:versionID="c1da1da613a51aafbf6834b15a3ac0d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6e0e3112098b4d1518554ee266199a9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3E8A8BB-2A18-4BBB-A9B0-C7FEC487949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14B48416-C450-457C-A7FB-04BC57EEB60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60607DA-A8E7-448F-9C0E-860BEDE72C49}">
  <ds:schemaRefs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www.w3.org/XML/1998/namespace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NAV CANADA.thmx</Template>
  <TotalTime>1879</TotalTime>
  <Words>342</Words>
  <Application>Microsoft Office PowerPoint</Application>
  <PresentationFormat>On-screen Show (4:3)</PresentationFormat>
  <Paragraphs>100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Lucida Grande</vt:lpstr>
      <vt:lpstr>Nunito Sans</vt:lpstr>
      <vt:lpstr>Nunito Sans Light</vt:lpstr>
      <vt:lpstr>Nunito Sans Regular</vt:lpstr>
      <vt:lpstr>Arial</vt:lpstr>
      <vt:lpstr>Arial Black</vt:lpstr>
      <vt:lpstr>Calibri</vt:lpstr>
      <vt:lpstr>Wingdings</vt:lpstr>
      <vt:lpstr>NAV CANADA</vt:lpstr>
      <vt:lpstr>NAV CANADA   INSURANCE   PRESENTATION</vt:lpstr>
      <vt:lpstr>ABOUT NAV CANADA</vt:lpstr>
      <vt:lpstr>OUR PEOPLE</vt:lpstr>
      <vt:lpstr>The ans transfer</vt:lpstr>
      <vt:lpstr>OUR CUSTOMERS (± 40,000)</vt:lpstr>
      <vt:lpstr>OUR FACILITIES</vt:lpstr>
      <vt:lpstr>PowerPoint Presentation</vt:lpstr>
      <vt:lpstr>PowerPoint Presentation</vt:lpstr>
      <vt:lpstr>PowerPoint Presentation</vt:lpstr>
      <vt:lpstr>PowerPoint Presentation</vt:lpstr>
      <vt:lpstr>   THANK YOU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Jonathan</dc:creator>
  <cp:lastModifiedBy>Kuan-Wei Chen</cp:lastModifiedBy>
  <cp:revision>106</cp:revision>
  <cp:lastPrinted>2017-06-19T17:21:43Z</cp:lastPrinted>
  <dcterms:created xsi:type="dcterms:W3CDTF">2017-04-10T12:36:32Z</dcterms:created>
  <dcterms:modified xsi:type="dcterms:W3CDTF">2017-07-03T16:26:15Z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0x010100DC7C861F40DB454690D791DEE448A836</vt:lpwstr>
  </property>
</Properties>
</file>