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74" r:id="rId6"/>
    <p:sldId id="281" r:id="rId7"/>
    <p:sldId id="267" r:id="rId8"/>
    <p:sldId id="276" r:id="rId9"/>
    <p:sldId id="266" r:id="rId10"/>
    <p:sldId id="282" r:id="rId11"/>
    <p:sldId id="283" r:id="rId12"/>
    <p:sldId id="285" r:id="rId13"/>
    <p:sldId id="275" r:id="rId14"/>
    <p:sldId id="284" r:id="rId15"/>
    <p:sldId id="286" r:id="rId16"/>
    <p:sldId id="268" r:id="rId17"/>
  </p:sldIdLst>
  <p:sldSz cx="9144000" cy="6858000" type="screen4x3"/>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F8AE9C-3C09-93BC-3292-87E7F975A4AE}" name="Sabina Santamaria, Ms." initials="SM" userId="S::sabina.santamaria@mcgill.ca::af728e2d-7b10-48c9-a915-5ecc252c3090" providerId="AD"/>
  <p188:author id="{3739169D-6A65-7B77-0448-0017099ADE22}" name="Devon Merza" initials="DM" userId="S::devon.merza2@mcgill.ca::0989eea9-8ee9-4ba4-a510-7b37bc5d5c94" providerId="AD"/>
  <p188:author id="{F17294B4-E1C1-04AE-7435-2340C095473A}" name="Bruna Morocutti, Ms." initials="BM" userId="S::bruna.morocutti@mcgill.ca::b7153c17-d6e6-4f7c-9d51-436ddf49ef32" providerId="AD"/>
  <p188:author id="{A39F08F4-A73A-4639-C142-3A8B74DA0BC5}" name="Veronica Ferraro" initials="VF" userId="S::veronica.ferraro@mcgill.ca::2f829612-52d5-4f3f-8d6c-340a2a7aea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A11BD8-3D4C-46F0-BE30-009F078A699D}" v="177" dt="2024-04-30T17:18:49.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75" autoAdjust="0"/>
  </p:normalViewPr>
  <p:slideViewPr>
    <p:cSldViewPr snapToGrid="0">
      <p:cViewPr varScale="1">
        <p:scale>
          <a:sx n="80" d="100"/>
          <a:sy n="80" d="100"/>
        </p:scale>
        <p:origin x="25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na Morocutti, Ms." userId="S::bruna.morocutti@mcgill.ca::b7153c17-d6e6-4f7c-9d51-436ddf49ef32" providerId="AD" clId="Web-{353AD2E4-1F60-389C-7BDF-5A842BD4C394}"/>
    <pc:docChg chg="mod modSld">
      <pc:chgData name="Bruna Morocutti, Ms." userId="S::bruna.morocutti@mcgill.ca::b7153c17-d6e6-4f7c-9d51-436ddf49ef32" providerId="AD" clId="Web-{353AD2E4-1F60-389C-7BDF-5A842BD4C394}" dt="2024-04-04T18:48:07.131" v="48"/>
      <pc:docMkLst>
        <pc:docMk/>
      </pc:docMkLst>
      <pc:sldChg chg="addCm">
        <pc:chgData name="Bruna Morocutti, Ms." userId="S::bruna.morocutti@mcgill.ca::b7153c17-d6e6-4f7c-9d51-436ddf49ef32" providerId="AD" clId="Web-{353AD2E4-1F60-389C-7BDF-5A842BD4C394}" dt="2024-04-04T18:33:25.078" v="39"/>
        <pc:sldMkLst>
          <pc:docMk/>
          <pc:sldMk cId="4247861124" sldId="266"/>
        </pc:sldMkLst>
        <pc:extLst>
          <p:ext xmlns:p="http://schemas.openxmlformats.org/presentationml/2006/main" uri="{D6D511B9-2390-475A-947B-AFAB55BFBCF1}">
            <pc226:cmChg xmlns:pc226="http://schemas.microsoft.com/office/powerpoint/2022/06/main/command" chg="add">
              <pc226:chgData name="Bruna Morocutti, Ms." userId="S::bruna.morocutti@mcgill.ca::b7153c17-d6e6-4f7c-9d51-436ddf49ef32" providerId="AD" clId="Web-{353AD2E4-1F60-389C-7BDF-5A842BD4C394}" dt="2024-04-04T18:33:25.078" v="39"/>
              <pc2:cmMkLst xmlns:pc2="http://schemas.microsoft.com/office/powerpoint/2019/9/main/command">
                <pc:docMk/>
                <pc:sldMk cId="4247861124" sldId="266"/>
                <pc2:cmMk id="{4EF53A81-0E2A-40EC-80EB-4B6815AA6CD3}"/>
              </pc2:cmMkLst>
            </pc226:cmChg>
            <pc226:cmChg xmlns:pc226="http://schemas.microsoft.com/office/powerpoint/2022/06/main/command" chg="add">
              <pc226:chgData name="Bruna Morocutti, Ms." userId="S::bruna.morocutti@mcgill.ca::b7153c17-d6e6-4f7c-9d51-436ddf49ef32" providerId="AD" clId="Web-{353AD2E4-1F60-389C-7BDF-5A842BD4C394}" dt="2024-04-04T18:31:01.215" v="37"/>
              <pc2:cmMkLst xmlns:pc2="http://schemas.microsoft.com/office/powerpoint/2019/9/main/command">
                <pc:docMk/>
                <pc:sldMk cId="4247861124" sldId="266"/>
                <pc2:cmMk id="{F35090A1-DD77-4C03-BF8A-065DB6B99C64}"/>
              </pc2:cmMkLst>
            </pc226:cmChg>
            <pc226:cmChg xmlns:pc226="http://schemas.microsoft.com/office/powerpoint/2022/06/main/command" chg="add">
              <pc226:chgData name="Bruna Morocutti, Ms." userId="S::bruna.morocutti@mcgill.ca::b7153c17-d6e6-4f7c-9d51-436ddf49ef32" providerId="AD" clId="Web-{353AD2E4-1F60-389C-7BDF-5A842BD4C394}" dt="2024-04-04T18:32:55.031" v="38"/>
              <pc2:cmMkLst xmlns:pc2="http://schemas.microsoft.com/office/powerpoint/2019/9/main/command">
                <pc:docMk/>
                <pc:sldMk cId="4247861124" sldId="266"/>
                <pc2:cmMk id="{D0C3A5F7-BA66-414A-87A5-B7C896C7DD70}"/>
              </pc2:cmMkLst>
            </pc226:cmChg>
          </p:ext>
        </pc:extLst>
      </pc:sldChg>
      <pc:sldChg chg="addCm modCm modNotes">
        <pc:chgData name="Bruna Morocutti, Ms." userId="S::bruna.morocutti@mcgill.ca::b7153c17-d6e6-4f7c-9d51-436ddf49ef32" providerId="AD" clId="Web-{353AD2E4-1F60-389C-7BDF-5A842BD4C394}" dt="2024-04-04T18:35:47.191" v="42"/>
        <pc:sldMkLst>
          <pc:docMk/>
          <pc:sldMk cId="2680471836" sldId="267"/>
        </pc:sldMkLst>
        <pc:extLst>
          <p:ext xmlns:p="http://schemas.openxmlformats.org/presentationml/2006/main" uri="{D6D511B9-2390-475A-947B-AFAB55BFBCF1}">
            <pc226:cmChg xmlns:pc226="http://schemas.microsoft.com/office/powerpoint/2022/06/main/command" chg="add">
              <pc226:chgData name="Bruna Morocutti, Ms." userId="S::bruna.morocutti@mcgill.ca::b7153c17-d6e6-4f7c-9d51-436ddf49ef32" providerId="AD" clId="Web-{353AD2E4-1F60-389C-7BDF-5A842BD4C394}" dt="2024-04-04T18:22:54.828" v="34"/>
              <pc2:cmMkLst xmlns:pc2="http://schemas.microsoft.com/office/powerpoint/2019/9/main/command">
                <pc:docMk/>
                <pc:sldMk cId="2680471836" sldId="267"/>
                <pc2:cmMk id="{8CE69143-A1A0-485F-BF50-7800EC648463}"/>
              </pc2:cmMkLst>
              <pc226:cmRplyChg chg="add">
                <pc226:chgData name="Bruna Morocutti, Ms." userId="S::bruna.morocutti@mcgill.ca::b7153c17-d6e6-4f7c-9d51-436ddf49ef32" providerId="AD" clId="Web-{353AD2E4-1F60-389C-7BDF-5A842BD4C394}" dt="2024-04-04T18:22:54.828" v="34"/>
                <pc2:cmRplyMkLst xmlns:pc2="http://schemas.microsoft.com/office/powerpoint/2019/9/main/command">
                  <pc:docMk/>
                  <pc:sldMk cId="2680471836" sldId="267"/>
                  <pc2:cmMk id="{8CE69143-A1A0-485F-BF50-7800EC648463}"/>
                  <pc2:cmRplyMk id="{492F1A79-46C9-4EF8-8AB4-E1D04545A6B0}"/>
                </pc2:cmRplyMkLst>
              </pc226:cmRplyChg>
            </pc226:cmChg>
            <pc226:cmChg xmlns:pc226="http://schemas.microsoft.com/office/powerpoint/2022/06/main/command" chg="add">
              <pc226:chgData name="Bruna Morocutti, Ms." userId="S::bruna.morocutti@mcgill.ca::b7153c17-d6e6-4f7c-9d51-436ddf49ef32" providerId="AD" clId="Web-{353AD2E4-1F60-389C-7BDF-5A842BD4C394}" dt="2024-04-04T18:35:45.316" v="41"/>
              <pc2:cmMkLst xmlns:pc2="http://schemas.microsoft.com/office/powerpoint/2019/9/main/command">
                <pc:docMk/>
                <pc:sldMk cId="2680471836" sldId="267"/>
                <pc2:cmMk id="{FC22DB4E-B23F-4558-920C-8208214DF4F3}"/>
              </pc2:cmMkLst>
            </pc226:cmChg>
          </p:ext>
        </pc:extLst>
      </pc:sldChg>
      <pc:sldChg chg="modNotes">
        <pc:chgData name="Bruna Morocutti, Ms." userId="S::bruna.morocutti@mcgill.ca::b7153c17-d6e6-4f7c-9d51-436ddf49ef32" providerId="AD" clId="Web-{353AD2E4-1F60-389C-7BDF-5A842BD4C394}" dt="2024-04-04T18:48:07.131" v="48"/>
        <pc:sldMkLst>
          <pc:docMk/>
          <pc:sldMk cId="3872881075" sldId="275"/>
        </pc:sldMkLst>
      </pc:sldChg>
      <pc:sldChg chg="addCm">
        <pc:chgData name="Bruna Morocutti, Ms." userId="S::bruna.morocutti@mcgill.ca::b7153c17-d6e6-4f7c-9d51-436ddf49ef32" providerId="AD" clId="Web-{353AD2E4-1F60-389C-7BDF-5A842BD4C394}" dt="2024-04-04T18:26:57.772" v="36"/>
        <pc:sldMkLst>
          <pc:docMk/>
          <pc:sldMk cId="346375577" sldId="276"/>
        </pc:sldMkLst>
        <pc:extLst>
          <p:ext xmlns:p="http://schemas.openxmlformats.org/presentationml/2006/main" uri="{D6D511B9-2390-475A-947B-AFAB55BFBCF1}">
            <pc226:cmChg xmlns:pc226="http://schemas.microsoft.com/office/powerpoint/2022/06/main/command" chg="add">
              <pc226:chgData name="Bruna Morocutti, Ms." userId="S::bruna.morocutti@mcgill.ca::b7153c17-d6e6-4f7c-9d51-436ddf49ef32" providerId="AD" clId="Web-{353AD2E4-1F60-389C-7BDF-5A842BD4C394}" dt="2024-04-04T18:26:57.772" v="36"/>
              <pc2:cmMkLst xmlns:pc2="http://schemas.microsoft.com/office/powerpoint/2019/9/main/command">
                <pc:docMk/>
                <pc:sldMk cId="346375577" sldId="276"/>
                <pc2:cmMk id="{5F0E3C0F-7C15-4887-9787-63FBBA8C5337}"/>
              </pc2:cmMkLst>
            </pc226:cmChg>
            <pc226:cmChg xmlns:pc226="http://schemas.microsoft.com/office/powerpoint/2022/06/main/command" chg="add">
              <pc226:chgData name="Bruna Morocutti, Ms." userId="S::bruna.morocutti@mcgill.ca::b7153c17-d6e6-4f7c-9d51-436ddf49ef32" providerId="AD" clId="Web-{353AD2E4-1F60-389C-7BDF-5A842BD4C394}" dt="2024-04-04T18:17:22.133" v="33"/>
              <pc2:cmMkLst xmlns:pc2="http://schemas.microsoft.com/office/powerpoint/2019/9/main/command">
                <pc:docMk/>
                <pc:sldMk cId="346375577" sldId="276"/>
                <pc2:cmMk id="{BD943913-9EC1-4AF7-B929-EEC1A81DEF08}"/>
              </pc2:cmMkLst>
            </pc226:cmChg>
          </p:ext>
        </pc:extLst>
      </pc:sldChg>
      <pc:sldChg chg="addCm modCm modNotes">
        <pc:chgData name="Bruna Morocutti, Ms." userId="S::bruna.morocutti@mcgill.ca::b7153c17-d6e6-4f7c-9d51-436ddf49ef32" providerId="AD" clId="Web-{353AD2E4-1F60-389C-7BDF-5A842BD4C394}" dt="2024-04-04T18:25:34.239" v="35"/>
        <pc:sldMkLst>
          <pc:docMk/>
          <pc:sldMk cId="904173522" sldId="281"/>
        </pc:sldMkLst>
        <pc:extLst>
          <p:ext xmlns:p="http://schemas.openxmlformats.org/presentationml/2006/main" uri="{D6D511B9-2390-475A-947B-AFAB55BFBCF1}">
            <pc226:cmChg xmlns:pc226="http://schemas.microsoft.com/office/powerpoint/2022/06/main/command" chg="add">
              <pc226:chgData name="Bruna Morocutti, Ms." userId="S::bruna.morocutti@mcgill.ca::b7153c17-d6e6-4f7c-9d51-436ddf49ef32" providerId="AD" clId="Web-{353AD2E4-1F60-389C-7BDF-5A842BD4C394}" dt="2024-04-04T18:25:34.239" v="35"/>
              <pc2:cmMkLst xmlns:pc2="http://schemas.microsoft.com/office/powerpoint/2019/9/main/command">
                <pc:docMk/>
                <pc:sldMk cId="904173522" sldId="281"/>
                <pc2:cmMk id="{2129C50C-436E-48DE-AE0B-B88ECC0CEB02}"/>
              </pc2:cmMkLst>
              <pc226:cmRplyChg chg="add">
                <pc226:chgData name="Bruna Morocutti, Ms." userId="S::bruna.morocutti@mcgill.ca::b7153c17-d6e6-4f7c-9d51-436ddf49ef32" providerId="AD" clId="Web-{353AD2E4-1F60-389C-7BDF-5A842BD4C394}" dt="2024-04-04T18:25:34.239" v="35"/>
                <pc2:cmRplyMkLst xmlns:pc2="http://schemas.microsoft.com/office/powerpoint/2019/9/main/command">
                  <pc:docMk/>
                  <pc:sldMk cId="904173522" sldId="281"/>
                  <pc2:cmMk id="{2129C50C-436E-48DE-AE0B-B88ECC0CEB02}"/>
                  <pc2:cmRplyMk id="{47735308-E5F0-45CE-A4FF-7B8DEEA8FB6A}"/>
                </pc2:cmRplyMkLst>
              </pc226:cmRplyChg>
            </pc226:cmChg>
          </p:ext>
        </pc:extLst>
      </pc:sldChg>
      <pc:sldChg chg="addCm">
        <pc:chgData name="Bruna Morocutti, Ms." userId="S::bruna.morocutti@mcgill.ca::b7153c17-d6e6-4f7c-9d51-436ddf49ef32" providerId="AD" clId="Web-{353AD2E4-1F60-389C-7BDF-5A842BD4C394}" dt="2024-04-04T18:44:40.157" v="44"/>
        <pc:sldMkLst>
          <pc:docMk/>
          <pc:sldMk cId="2120015206" sldId="282"/>
        </pc:sldMkLst>
        <pc:extLst>
          <p:ext xmlns:p="http://schemas.openxmlformats.org/presentationml/2006/main" uri="{D6D511B9-2390-475A-947B-AFAB55BFBCF1}">
            <pc226:cmChg xmlns:pc226="http://schemas.microsoft.com/office/powerpoint/2022/06/main/command" chg="add">
              <pc226:chgData name="Bruna Morocutti, Ms." userId="S::bruna.morocutti@mcgill.ca::b7153c17-d6e6-4f7c-9d51-436ddf49ef32" providerId="AD" clId="Web-{353AD2E4-1F60-389C-7BDF-5A842BD4C394}" dt="2024-04-04T18:44:40.157" v="44"/>
              <pc2:cmMkLst xmlns:pc2="http://schemas.microsoft.com/office/powerpoint/2019/9/main/command">
                <pc:docMk/>
                <pc:sldMk cId="2120015206" sldId="282"/>
                <pc2:cmMk id="{78C19F62-3A3C-4C56-AFE1-471D90C41D27}"/>
              </pc2:cmMkLst>
            </pc226:cmChg>
            <pc226:cmChg xmlns:pc226="http://schemas.microsoft.com/office/powerpoint/2022/06/main/command" chg="add">
              <pc226:chgData name="Bruna Morocutti, Ms." userId="S::bruna.morocutti@mcgill.ca::b7153c17-d6e6-4f7c-9d51-436ddf49ef32" providerId="AD" clId="Web-{353AD2E4-1F60-389C-7BDF-5A842BD4C394}" dt="2024-04-04T18:43:02.342" v="43"/>
              <pc2:cmMkLst xmlns:pc2="http://schemas.microsoft.com/office/powerpoint/2019/9/main/command">
                <pc:docMk/>
                <pc:sldMk cId="2120015206" sldId="282"/>
                <pc2:cmMk id="{FE2B6B68-8A6B-4B9C-800B-2C8297D1B12E}"/>
              </pc2:cmMkLst>
            </pc226:cmChg>
          </p:ext>
        </pc:extLst>
      </pc:sldChg>
      <pc:sldChg chg="addCm">
        <pc:chgData name="Bruna Morocutti, Ms." userId="S::bruna.morocutti@mcgill.ca::b7153c17-d6e6-4f7c-9d51-436ddf49ef32" providerId="AD" clId="Web-{353AD2E4-1F60-389C-7BDF-5A842BD4C394}" dt="2024-04-04T18:47:29.880" v="45"/>
        <pc:sldMkLst>
          <pc:docMk/>
          <pc:sldMk cId="3153737663" sldId="283"/>
        </pc:sldMkLst>
        <pc:extLst>
          <p:ext xmlns:p="http://schemas.openxmlformats.org/presentationml/2006/main" uri="{D6D511B9-2390-475A-947B-AFAB55BFBCF1}">
            <pc226:cmChg xmlns:pc226="http://schemas.microsoft.com/office/powerpoint/2022/06/main/command" chg="add">
              <pc226:chgData name="Bruna Morocutti, Ms." userId="S::bruna.morocutti@mcgill.ca::b7153c17-d6e6-4f7c-9d51-436ddf49ef32" providerId="AD" clId="Web-{353AD2E4-1F60-389C-7BDF-5A842BD4C394}" dt="2024-04-04T18:47:29.880" v="45"/>
              <pc2:cmMkLst xmlns:pc2="http://schemas.microsoft.com/office/powerpoint/2019/9/main/command">
                <pc:docMk/>
                <pc:sldMk cId="3153737663" sldId="283"/>
                <pc2:cmMk id="{DE2D2F74-CCE1-4654-A185-750F9939F34C}"/>
              </pc2:cmMkLst>
            </pc226:cmChg>
          </p:ext>
        </pc:extLst>
      </pc:sldChg>
    </pc:docChg>
  </pc:docChgLst>
  <pc:docChgLst>
    <pc:chgData name="Devon Merza" userId="0989eea9-8ee9-4ba4-a510-7b37bc5d5c94" providerId="ADAL" clId="{B7A11BD8-3D4C-46F0-BE30-009F078A699D}"/>
    <pc:docChg chg="undo custSel addSld modSld replTag delTag">
      <pc:chgData name="Devon Merza" userId="0989eea9-8ee9-4ba4-a510-7b37bc5d5c94" providerId="ADAL" clId="{B7A11BD8-3D4C-46F0-BE30-009F078A699D}" dt="2024-04-30T17:22:40.749" v="2824" actId="20577"/>
      <pc:docMkLst>
        <pc:docMk/>
      </pc:docMkLst>
      <pc:sldChg chg="replTag delTag">
        <pc:chgData name="Devon Merza" userId="0989eea9-8ee9-4ba4-a510-7b37bc5d5c94" providerId="ADAL" clId="{B7A11BD8-3D4C-46F0-BE30-009F078A699D}" dt="2024-04-30T17:21:42.426" v="2807"/>
        <pc:sldMkLst>
          <pc:docMk/>
          <pc:sldMk cId="963253300" sldId="256"/>
        </pc:sldMkLst>
      </pc:sldChg>
      <pc:sldChg chg="modSp mod modAnim replTag delTag delCm modNotesTx">
        <pc:chgData name="Devon Merza" userId="0989eea9-8ee9-4ba4-a510-7b37bc5d5c94" providerId="ADAL" clId="{B7A11BD8-3D4C-46F0-BE30-009F078A699D}" dt="2024-04-30T17:22:40.749" v="2824" actId="20577"/>
        <pc:sldMkLst>
          <pc:docMk/>
          <pc:sldMk cId="4247861124" sldId="266"/>
        </pc:sldMkLst>
        <pc:spChg chg="mod">
          <ac:chgData name="Devon Merza" userId="0989eea9-8ee9-4ba4-a510-7b37bc5d5c94" providerId="ADAL" clId="{B7A11BD8-3D4C-46F0-BE30-009F078A699D}" dt="2024-04-09T15:26:02.080" v="1716" actId="20577"/>
          <ac:spMkLst>
            <pc:docMk/>
            <pc:sldMk cId="4247861124" sldId="266"/>
            <ac:spMk id="3" creationId="{00000000-0000-0000-0000-000000000000}"/>
          </ac:spMkLst>
        </pc:spChg>
        <pc:extLst>
          <p:ext xmlns:p="http://schemas.openxmlformats.org/presentationml/2006/main" uri="{D6D511B9-2390-475A-947B-AFAB55BFBCF1}">
            <pc226:cmChg xmlns:pc226="http://schemas.microsoft.com/office/powerpoint/2022/06/main/command" chg="del">
              <pc226:chgData name="Devon Merza" userId="0989eea9-8ee9-4ba4-a510-7b37bc5d5c94" providerId="ADAL" clId="{B7A11BD8-3D4C-46F0-BE30-009F078A699D}" dt="2024-04-09T15:28:00.483" v="1771"/>
              <pc2:cmMkLst xmlns:pc2="http://schemas.microsoft.com/office/powerpoint/2019/9/main/command">
                <pc:docMk/>
                <pc:sldMk cId="4247861124" sldId="266"/>
                <pc2:cmMk id="{4EF53A81-0E2A-40EC-80EB-4B6815AA6CD3}"/>
              </pc2:cmMkLst>
            </pc226:cmChg>
            <pc226:cmChg xmlns:pc226="http://schemas.microsoft.com/office/powerpoint/2022/06/main/command" chg="del">
              <pc226:chgData name="Devon Merza" userId="0989eea9-8ee9-4ba4-a510-7b37bc5d5c94" providerId="ADAL" clId="{B7A11BD8-3D4C-46F0-BE30-009F078A699D}" dt="2024-04-09T15:27:58.837" v="1769"/>
              <pc2:cmMkLst xmlns:pc2="http://schemas.microsoft.com/office/powerpoint/2019/9/main/command">
                <pc:docMk/>
                <pc:sldMk cId="4247861124" sldId="266"/>
                <pc2:cmMk id="{F35090A1-DD77-4C03-BF8A-065DB6B99C64}"/>
              </pc2:cmMkLst>
            </pc226:cmChg>
            <pc226:cmChg xmlns:pc226="http://schemas.microsoft.com/office/powerpoint/2022/06/main/command" chg="del">
              <pc226:chgData name="Devon Merza" userId="0989eea9-8ee9-4ba4-a510-7b37bc5d5c94" providerId="ADAL" clId="{B7A11BD8-3D4C-46F0-BE30-009F078A699D}" dt="2024-04-09T15:27:59.706" v="1770"/>
              <pc2:cmMkLst xmlns:pc2="http://schemas.microsoft.com/office/powerpoint/2019/9/main/command">
                <pc:docMk/>
                <pc:sldMk cId="4247861124" sldId="266"/>
                <pc2:cmMk id="{D0C3A5F7-BA66-414A-87A5-B7C896C7DD70}"/>
              </pc2:cmMkLst>
            </pc226:cmChg>
          </p:ext>
        </pc:extLst>
      </pc:sldChg>
      <pc:sldChg chg="replTag delTag delCm">
        <pc:chgData name="Devon Merza" userId="0989eea9-8ee9-4ba4-a510-7b37bc5d5c94" providerId="ADAL" clId="{B7A11BD8-3D4C-46F0-BE30-009F078A699D}" dt="2024-04-30T17:21:44.393" v="2813"/>
        <pc:sldMkLst>
          <pc:docMk/>
          <pc:sldMk cId="2680471836" sldId="267"/>
        </pc:sldMkLst>
        <pc:extLst>
          <p:ext xmlns:p="http://schemas.openxmlformats.org/presentationml/2006/main" uri="{D6D511B9-2390-475A-947B-AFAB55BFBCF1}">
            <pc226:cmChg xmlns:pc226="http://schemas.microsoft.com/office/powerpoint/2022/06/main/command" chg="del">
              <pc226:chgData name="Devon Merza" userId="0989eea9-8ee9-4ba4-a510-7b37bc5d5c94" providerId="ADAL" clId="{B7A11BD8-3D4C-46F0-BE30-009F078A699D}" dt="2024-04-09T15:27:52.654" v="1761"/>
              <pc2:cmMkLst xmlns:pc2="http://schemas.microsoft.com/office/powerpoint/2019/9/main/command">
                <pc:docMk/>
                <pc:sldMk cId="2680471836" sldId="267"/>
                <pc2:cmMk id="{8CE69143-A1A0-485F-BF50-7800EC648463}"/>
              </pc2:cmMkLst>
            </pc226:cmChg>
            <pc226:cmChg xmlns:pc226="http://schemas.microsoft.com/office/powerpoint/2022/06/main/command" chg="del">
              <pc226:chgData name="Devon Merza" userId="0989eea9-8ee9-4ba4-a510-7b37bc5d5c94" providerId="ADAL" clId="{B7A11BD8-3D4C-46F0-BE30-009F078A699D}" dt="2024-04-09T15:27:53.511" v="1762"/>
              <pc2:cmMkLst xmlns:pc2="http://schemas.microsoft.com/office/powerpoint/2019/9/main/command">
                <pc:docMk/>
                <pc:sldMk cId="2680471836" sldId="267"/>
                <pc2:cmMk id="{FC22DB4E-B23F-4558-920C-8208214DF4F3}"/>
              </pc2:cmMkLst>
            </pc226:cmChg>
          </p:ext>
        </pc:extLst>
      </pc:sldChg>
      <pc:sldChg chg="replTag delTag">
        <pc:chgData name="Devon Merza" userId="0989eea9-8ee9-4ba4-a510-7b37bc5d5c94" providerId="ADAL" clId="{B7A11BD8-3D4C-46F0-BE30-009F078A699D}" dt="2024-04-09T16:35:48.977" v="2263"/>
        <pc:sldMkLst>
          <pc:docMk/>
          <pc:sldMk cId="794907710" sldId="268"/>
        </pc:sldMkLst>
      </pc:sldChg>
      <pc:sldChg chg="addSp delSp modSp mod delAnim modAnim replTag delTag modNotesTx">
        <pc:chgData name="Devon Merza" userId="0989eea9-8ee9-4ba4-a510-7b37bc5d5c94" providerId="ADAL" clId="{B7A11BD8-3D4C-46F0-BE30-009F078A699D}" dt="2024-04-30T17:21:43.527" v="2809"/>
        <pc:sldMkLst>
          <pc:docMk/>
          <pc:sldMk cId="3678321533" sldId="274"/>
        </pc:sldMkLst>
        <pc:graphicFrameChg chg="add mod modGraphic">
          <ac:chgData name="Devon Merza" userId="0989eea9-8ee9-4ba4-a510-7b37bc5d5c94" providerId="ADAL" clId="{B7A11BD8-3D4C-46F0-BE30-009F078A699D}" dt="2024-04-30T17:17:52.395" v="2765" actId="20577"/>
          <ac:graphicFrameMkLst>
            <pc:docMk/>
            <pc:sldMk cId="3678321533" sldId="274"/>
            <ac:graphicFrameMk id="3" creationId="{F6406656-A5E1-5FF9-1F40-11FC41BF8E6E}"/>
          </ac:graphicFrameMkLst>
        </pc:graphicFrameChg>
        <pc:picChg chg="del mod">
          <ac:chgData name="Devon Merza" userId="0989eea9-8ee9-4ba4-a510-7b37bc5d5c94" providerId="ADAL" clId="{B7A11BD8-3D4C-46F0-BE30-009F078A699D}" dt="2024-04-09T16:21:13.224" v="2070" actId="478"/>
          <ac:picMkLst>
            <pc:docMk/>
            <pc:sldMk cId="3678321533" sldId="274"/>
            <ac:picMk id="5" creationId="{03834E8E-38A0-BCE9-5D3E-6DC23860B30E}"/>
          </ac:picMkLst>
        </pc:picChg>
      </pc:sldChg>
      <pc:sldChg chg="replTag delTag">
        <pc:chgData name="Devon Merza" userId="0989eea9-8ee9-4ba4-a510-7b37bc5d5c94" providerId="ADAL" clId="{B7A11BD8-3D4C-46F0-BE30-009F078A699D}" dt="2024-04-09T16:21:33.706" v="2090"/>
        <pc:sldMkLst>
          <pc:docMk/>
          <pc:sldMk cId="3872881075" sldId="275"/>
        </pc:sldMkLst>
      </pc:sldChg>
      <pc:sldChg chg="modSp mod replTag delTag delCm modNotesTx">
        <pc:chgData name="Devon Merza" userId="0989eea9-8ee9-4ba4-a510-7b37bc5d5c94" providerId="ADAL" clId="{B7A11BD8-3D4C-46F0-BE30-009F078A699D}" dt="2024-04-30T17:21:48.677" v="2815"/>
        <pc:sldMkLst>
          <pc:docMk/>
          <pc:sldMk cId="346375577" sldId="276"/>
        </pc:sldMkLst>
        <pc:spChg chg="mod">
          <ac:chgData name="Devon Merza" userId="0989eea9-8ee9-4ba4-a510-7b37bc5d5c94" providerId="ADAL" clId="{B7A11BD8-3D4C-46F0-BE30-009F078A699D}" dt="2024-04-09T16:25:43.282" v="2220" actId="20577"/>
          <ac:spMkLst>
            <pc:docMk/>
            <pc:sldMk cId="346375577" sldId="276"/>
            <ac:spMk id="13" creationId="{233B1D74-4B20-3CD4-AA49-DE04DDE108DA}"/>
          </ac:spMkLst>
        </pc:spChg>
        <pc:picChg chg="mod">
          <ac:chgData name="Devon Merza" userId="0989eea9-8ee9-4ba4-a510-7b37bc5d5c94" providerId="ADAL" clId="{B7A11BD8-3D4C-46F0-BE30-009F078A699D}" dt="2024-04-09T16:24:11.362" v="2211" actId="1076"/>
          <ac:picMkLst>
            <pc:docMk/>
            <pc:sldMk cId="346375577" sldId="276"/>
            <ac:picMk id="6" creationId="{0E6CE00A-A4AB-4CF6-86A5-F0E212E405E6}"/>
          </ac:picMkLst>
        </pc:picChg>
        <pc:extLst>
          <p:ext xmlns:p="http://schemas.openxmlformats.org/presentationml/2006/main" uri="{D6D511B9-2390-475A-947B-AFAB55BFBCF1}">
            <pc226:cmChg xmlns:pc226="http://schemas.microsoft.com/office/powerpoint/2022/06/main/command" chg="del">
              <pc226:chgData name="Devon Merza" userId="0989eea9-8ee9-4ba4-a510-7b37bc5d5c94" providerId="ADAL" clId="{B7A11BD8-3D4C-46F0-BE30-009F078A699D}" dt="2024-04-09T15:27:56.538" v="1766"/>
              <pc2:cmMkLst xmlns:pc2="http://schemas.microsoft.com/office/powerpoint/2019/9/main/command">
                <pc:docMk/>
                <pc:sldMk cId="346375577" sldId="276"/>
                <pc2:cmMk id="{5F0E3C0F-7C15-4887-9787-63FBBA8C5337}"/>
              </pc2:cmMkLst>
            </pc226:cmChg>
            <pc226:cmChg xmlns:pc226="http://schemas.microsoft.com/office/powerpoint/2022/06/main/command" chg="del">
              <pc226:chgData name="Devon Merza" userId="0989eea9-8ee9-4ba4-a510-7b37bc5d5c94" providerId="ADAL" clId="{B7A11BD8-3D4C-46F0-BE30-009F078A699D}" dt="2024-04-09T15:27:55.847" v="1765"/>
              <pc2:cmMkLst xmlns:pc2="http://schemas.microsoft.com/office/powerpoint/2019/9/main/command">
                <pc:docMk/>
                <pc:sldMk cId="346375577" sldId="276"/>
                <pc2:cmMk id="{BD943913-9EC1-4AF7-B929-EEC1A81DEF08}"/>
              </pc2:cmMkLst>
            </pc226:cmChg>
          </p:ext>
        </pc:extLst>
      </pc:sldChg>
      <pc:sldChg chg="replTag delTag delCm">
        <pc:chgData name="Devon Merza" userId="0989eea9-8ee9-4ba4-a510-7b37bc5d5c94" providerId="ADAL" clId="{B7A11BD8-3D4C-46F0-BE30-009F078A699D}" dt="2024-04-30T17:21:43.848" v="2811"/>
        <pc:sldMkLst>
          <pc:docMk/>
          <pc:sldMk cId="904173522" sldId="281"/>
        </pc:sldMkLst>
        <pc:extLst>
          <p:ext xmlns:p="http://schemas.openxmlformats.org/presentationml/2006/main" uri="{D6D511B9-2390-475A-947B-AFAB55BFBCF1}">
            <pc226:cmChg xmlns:pc226="http://schemas.microsoft.com/office/powerpoint/2022/06/main/command" chg="del">
              <pc226:chgData name="Devon Merza" userId="0989eea9-8ee9-4ba4-a510-7b37bc5d5c94" providerId="ADAL" clId="{B7A11BD8-3D4C-46F0-BE30-009F078A699D}" dt="2024-04-09T15:27:49.955" v="1758"/>
              <pc2:cmMkLst xmlns:pc2="http://schemas.microsoft.com/office/powerpoint/2019/9/main/command">
                <pc:docMk/>
                <pc:sldMk cId="904173522" sldId="281"/>
                <pc2:cmMk id="{2129C50C-436E-48DE-AE0B-B88ECC0CEB02}"/>
              </pc2:cmMkLst>
            </pc226:cmChg>
          </p:ext>
        </pc:extLst>
      </pc:sldChg>
      <pc:sldChg chg="replTag delTag delCm">
        <pc:chgData name="Devon Merza" userId="0989eea9-8ee9-4ba4-a510-7b37bc5d5c94" providerId="ADAL" clId="{B7A11BD8-3D4C-46F0-BE30-009F078A699D}" dt="2024-04-30T17:19:13.629" v="2791"/>
        <pc:sldMkLst>
          <pc:docMk/>
          <pc:sldMk cId="2120015206" sldId="282"/>
        </pc:sldMkLst>
        <pc:extLst>
          <p:ext xmlns:p="http://schemas.openxmlformats.org/presentationml/2006/main" uri="{D6D511B9-2390-475A-947B-AFAB55BFBCF1}">
            <pc226:cmChg xmlns:pc226="http://schemas.microsoft.com/office/powerpoint/2022/06/main/command" chg="del">
              <pc226:chgData name="Devon Merza" userId="0989eea9-8ee9-4ba4-a510-7b37bc5d5c94" providerId="ADAL" clId="{B7A11BD8-3D4C-46F0-BE30-009F078A699D}" dt="2024-04-09T15:28:03.204" v="1775"/>
              <pc2:cmMkLst xmlns:pc2="http://schemas.microsoft.com/office/powerpoint/2019/9/main/command">
                <pc:docMk/>
                <pc:sldMk cId="2120015206" sldId="282"/>
                <pc2:cmMk id="{78C19F62-3A3C-4C56-AFE1-471D90C41D27}"/>
              </pc2:cmMkLst>
            </pc226:cmChg>
            <pc226:cmChg xmlns:pc226="http://schemas.microsoft.com/office/powerpoint/2022/06/main/command" chg="del">
              <pc226:chgData name="Devon Merza" userId="0989eea9-8ee9-4ba4-a510-7b37bc5d5c94" providerId="ADAL" clId="{B7A11BD8-3D4C-46F0-BE30-009F078A699D}" dt="2024-04-09T15:28:02.494" v="1774"/>
              <pc2:cmMkLst xmlns:pc2="http://schemas.microsoft.com/office/powerpoint/2019/9/main/command">
                <pc:docMk/>
                <pc:sldMk cId="2120015206" sldId="282"/>
                <pc2:cmMk id="{FE2B6B68-8A6B-4B9C-800B-2C8297D1B12E}"/>
              </pc2:cmMkLst>
            </pc226:cmChg>
          </p:ext>
        </pc:extLst>
      </pc:sldChg>
      <pc:sldChg chg="replTag delTag delCm modCm">
        <pc:chgData name="Devon Merza" userId="0989eea9-8ee9-4ba4-a510-7b37bc5d5c94" providerId="ADAL" clId="{B7A11BD8-3D4C-46F0-BE30-009F078A699D}" dt="2024-04-30T17:19:57.192" v="2799"/>
        <pc:sldMkLst>
          <pc:docMk/>
          <pc:sldMk cId="3153737663" sldId="283"/>
        </pc:sldMkLst>
        <pc:extLst>
          <p:ext xmlns:p="http://schemas.openxmlformats.org/presentationml/2006/main" uri="{D6D511B9-2390-475A-947B-AFAB55BFBCF1}">
            <pc226:cmChg xmlns:pc226="http://schemas.microsoft.com/office/powerpoint/2022/06/main/command" chg="del mod">
              <pc226:chgData name="Devon Merza" userId="0989eea9-8ee9-4ba4-a510-7b37bc5d5c94" providerId="ADAL" clId="{B7A11BD8-3D4C-46F0-BE30-009F078A699D}" dt="2024-04-09T15:28:05.586" v="1778"/>
              <pc2:cmMkLst xmlns:pc2="http://schemas.microsoft.com/office/powerpoint/2019/9/main/command">
                <pc:docMk/>
                <pc:sldMk cId="3153737663" sldId="283"/>
                <pc2:cmMk id="{DE2D2F74-CCE1-4654-A185-750F9939F34C}"/>
              </pc2:cmMkLst>
            </pc226:cmChg>
          </p:ext>
        </pc:extLst>
      </pc:sldChg>
      <pc:sldChg chg="replTag delTag">
        <pc:chgData name="Devon Merza" userId="0989eea9-8ee9-4ba4-a510-7b37bc5d5c94" providerId="ADAL" clId="{B7A11BD8-3D4C-46F0-BE30-009F078A699D}" dt="2024-04-09T16:35:54.429" v="2265"/>
        <pc:sldMkLst>
          <pc:docMk/>
          <pc:sldMk cId="2412723754" sldId="284"/>
        </pc:sldMkLst>
      </pc:sldChg>
      <pc:sldChg chg="replTag delTag">
        <pc:chgData name="Devon Merza" userId="0989eea9-8ee9-4ba4-a510-7b37bc5d5c94" providerId="ADAL" clId="{B7A11BD8-3D4C-46F0-BE30-009F078A699D}" dt="2024-04-30T17:21:38.443" v="2805"/>
        <pc:sldMkLst>
          <pc:docMk/>
          <pc:sldMk cId="4137678386" sldId="285"/>
        </pc:sldMkLst>
      </pc:sldChg>
      <pc:sldChg chg="addSp modSp new mod setBg replTag delTag">
        <pc:chgData name="Devon Merza" userId="0989eea9-8ee9-4ba4-a510-7b37bc5d5c94" providerId="ADAL" clId="{B7A11BD8-3D4C-46F0-BE30-009F078A699D}" dt="2024-04-09T16:41:53.544" v="2738"/>
        <pc:sldMkLst>
          <pc:docMk/>
          <pc:sldMk cId="2422813887" sldId="286"/>
        </pc:sldMkLst>
        <pc:spChg chg="mod">
          <ac:chgData name="Devon Merza" userId="0989eea9-8ee9-4ba4-a510-7b37bc5d5c94" providerId="ADAL" clId="{B7A11BD8-3D4C-46F0-BE30-009F078A699D}" dt="2024-04-09T16:41:49.738" v="2730" actId="26606"/>
          <ac:spMkLst>
            <pc:docMk/>
            <pc:sldMk cId="2422813887" sldId="286"/>
            <ac:spMk id="2" creationId="{3DF4FD3F-CACF-E9EC-90D1-5D29DA8D66D9}"/>
          </ac:spMkLst>
        </pc:spChg>
        <pc:spChg chg="mod">
          <ac:chgData name="Devon Merza" userId="0989eea9-8ee9-4ba4-a510-7b37bc5d5c94" providerId="ADAL" clId="{B7A11BD8-3D4C-46F0-BE30-009F078A699D}" dt="2024-04-09T16:41:49.738" v="2730" actId="26606"/>
          <ac:spMkLst>
            <pc:docMk/>
            <pc:sldMk cId="2422813887" sldId="286"/>
            <ac:spMk id="3" creationId="{6822FF84-6E8E-77FB-068A-D8FB1C856178}"/>
          </ac:spMkLst>
        </pc:spChg>
        <pc:spChg chg="add">
          <ac:chgData name="Devon Merza" userId="0989eea9-8ee9-4ba4-a510-7b37bc5d5c94" providerId="ADAL" clId="{B7A11BD8-3D4C-46F0-BE30-009F078A699D}" dt="2024-04-09T16:41:49.738" v="2730" actId="26606"/>
          <ac:spMkLst>
            <pc:docMk/>
            <pc:sldMk cId="2422813887" sldId="286"/>
            <ac:spMk id="9" creationId="{C0763A76-9F1C-4FC5-82B7-DD475DA461B2}"/>
          </ac:spMkLst>
        </pc:spChg>
        <pc:spChg chg="add">
          <ac:chgData name="Devon Merza" userId="0989eea9-8ee9-4ba4-a510-7b37bc5d5c94" providerId="ADAL" clId="{B7A11BD8-3D4C-46F0-BE30-009F078A699D}" dt="2024-04-09T16:41:49.738" v="2730" actId="26606"/>
          <ac:spMkLst>
            <pc:docMk/>
            <pc:sldMk cId="2422813887" sldId="286"/>
            <ac:spMk id="11" creationId="{E81BF4F6-F2CF-4984-9D14-D6966D92F99F}"/>
          </ac:spMkLst>
        </pc:spChg>
        <pc:picChg chg="add">
          <ac:chgData name="Devon Merza" userId="0989eea9-8ee9-4ba4-a510-7b37bc5d5c94" providerId="ADAL" clId="{B7A11BD8-3D4C-46F0-BE30-009F078A699D}" dt="2024-04-09T16:41:49.738" v="2730" actId="26606"/>
          <ac:picMkLst>
            <pc:docMk/>
            <pc:sldMk cId="2422813887" sldId="286"/>
            <ac:picMk id="5" creationId="{33734C14-7FE2-B828-0B3A-C60D425BEF66}"/>
          </ac:picMkLst>
        </pc:picChg>
      </pc:sldChg>
    </pc:docChg>
  </pc:docChgLst>
  <pc:docChgLst>
    <pc:chgData name="Devon Merza" userId="0989eea9-8ee9-4ba4-a510-7b37bc5d5c94" providerId="ADAL" clId="{FE6B9F62-E376-4D08-8FA1-511D29D3B80C}"/>
    <pc:docChg chg="undo custSel addSld delSld modSld sldOrd replTag delTag">
      <pc:chgData name="Devon Merza" userId="0989eea9-8ee9-4ba4-a510-7b37bc5d5c94" providerId="ADAL" clId="{FE6B9F62-E376-4D08-8FA1-511D29D3B80C}" dt="2024-04-09T13:44:53.585" v="15618" actId="20577"/>
      <pc:docMkLst>
        <pc:docMk/>
      </pc:docMkLst>
      <pc:sldChg chg="modSp mod replTag delTag modNotesTx">
        <pc:chgData name="Devon Merza" userId="0989eea9-8ee9-4ba4-a510-7b37bc5d5c94" providerId="ADAL" clId="{FE6B9F62-E376-4D08-8FA1-511D29D3B80C}" dt="2024-04-09T13:41:32.077" v="15589"/>
        <pc:sldMkLst>
          <pc:docMk/>
          <pc:sldMk cId="963253300" sldId="256"/>
        </pc:sldMkLst>
        <pc:spChg chg="mod">
          <ac:chgData name="Devon Merza" userId="0989eea9-8ee9-4ba4-a510-7b37bc5d5c94" providerId="ADAL" clId="{FE6B9F62-E376-4D08-8FA1-511D29D3B80C}" dt="2024-04-03T18:45:44.258" v="62" actId="1076"/>
          <ac:spMkLst>
            <pc:docMk/>
            <pc:sldMk cId="963253300" sldId="256"/>
            <ac:spMk id="2" creationId="{00000000-0000-0000-0000-000000000000}"/>
          </ac:spMkLst>
        </pc:spChg>
        <pc:spChg chg="mod">
          <ac:chgData name="Devon Merza" userId="0989eea9-8ee9-4ba4-a510-7b37bc5d5c94" providerId="ADAL" clId="{FE6B9F62-E376-4D08-8FA1-511D29D3B80C}" dt="2024-04-05T18:15:57.380" v="14918" actId="20577"/>
          <ac:spMkLst>
            <pc:docMk/>
            <pc:sldMk cId="963253300" sldId="256"/>
            <ac:spMk id="3" creationId="{00000000-0000-0000-0000-000000000000}"/>
          </ac:spMkLst>
        </pc:spChg>
      </pc:sldChg>
      <pc:sldChg chg="delSp modSp del mod delAnim replTag delTag modNotesTx">
        <pc:chgData name="Devon Merza" userId="0989eea9-8ee9-4ba4-a510-7b37bc5d5c94" providerId="ADAL" clId="{FE6B9F62-E376-4D08-8FA1-511D29D3B80C}" dt="2024-04-03T22:00:54.883" v="7132" actId="2696"/>
        <pc:sldMkLst>
          <pc:docMk/>
          <pc:sldMk cId="1712564859" sldId="265"/>
        </pc:sldMkLst>
        <pc:spChg chg="del mod">
          <ac:chgData name="Devon Merza" userId="0989eea9-8ee9-4ba4-a510-7b37bc5d5c94" providerId="ADAL" clId="{FE6B9F62-E376-4D08-8FA1-511D29D3B80C}" dt="2024-04-03T21:10:47.405" v="3572"/>
          <ac:spMkLst>
            <pc:docMk/>
            <pc:sldMk cId="1712564859" sldId="265"/>
            <ac:spMk id="4" creationId="{21D04233-DC8E-0591-6DD0-343AA78E2C9B}"/>
          </ac:spMkLst>
        </pc:spChg>
        <pc:spChg chg="del">
          <ac:chgData name="Devon Merza" userId="0989eea9-8ee9-4ba4-a510-7b37bc5d5c94" providerId="ADAL" clId="{FE6B9F62-E376-4D08-8FA1-511D29D3B80C}" dt="2024-04-03T21:10:41.554" v="3569" actId="478"/>
          <ac:spMkLst>
            <pc:docMk/>
            <pc:sldMk cId="1712564859" sldId="265"/>
            <ac:spMk id="6" creationId="{AFA848A7-BDEB-DB38-3F9F-51220878DC05}"/>
          </ac:spMkLst>
        </pc:spChg>
      </pc:sldChg>
      <pc:sldChg chg="modSp ord replTag delTag modCm modNotesTx">
        <pc:chgData name="Devon Merza" userId="0989eea9-8ee9-4ba4-a510-7b37bc5d5c94" providerId="ADAL" clId="{FE6B9F62-E376-4D08-8FA1-511D29D3B80C}" dt="2024-04-09T13:37:24.444" v="15251"/>
        <pc:sldMkLst>
          <pc:docMk/>
          <pc:sldMk cId="4247861124" sldId="266"/>
        </pc:sldMkLst>
        <pc:spChg chg="mod">
          <ac:chgData name="Devon Merza" userId="0989eea9-8ee9-4ba4-a510-7b37bc5d5c94" providerId="ADAL" clId="{FE6B9F62-E376-4D08-8FA1-511D29D3B80C}" dt="2024-04-05T18:18:53.793" v="14949" actId="20577"/>
          <ac:spMkLst>
            <pc:docMk/>
            <pc:sldMk cId="4247861124" sldId="266"/>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Devon Merza" userId="0989eea9-8ee9-4ba4-a510-7b37bc5d5c94" providerId="ADAL" clId="{FE6B9F62-E376-4D08-8FA1-511D29D3B80C}" dt="2024-04-05T18:36:59.838" v="15192"/>
              <pc2:cmMkLst xmlns:pc2="http://schemas.microsoft.com/office/powerpoint/2019/9/main/command">
                <pc:docMk/>
                <pc:sldMk cId="4247861124" sldId="266"/>
                <pc2:cmMk id="{4EF53A81-0E2A-40EC-80EB-4B6815AA6CD3}"/>
              </pc2:cmMkLst>
              <pc226:cmRplyChg chg="add">
                <pc226:chgData name="Devon Merza" userId="0989eea9-8ee9-4ba4-a510-7b37bc5d5c94" providerId="ADAL" clId="{FE6B9F62-E376-4D08-8FA1-511D29D3B80C}" dt="2024-04-05T16:53:57.141" v="14021"/>
                <pc2:cmRplyMkLst xmlns:pc2="http://schemas.microsoft.com/office/powerpoint/2019/9/main/command">
                  <pc:docMk/>
                  <pc:sldMk cId="4247861124" sldId="266"/>
                  <pc2:cmMk id="{4EF53A81-0E2A-40EC-80EB-4B6815AA6CD3}"/>
                  <pc2:cmRplyMk id="{43FB6324-4092-4C5E-B243-744A07E5D741}"/>
                </pc2:cmRplyMkLst>
              </pc226:cmRplyChg>
            </pc226:cmChg>
            <pc226:cmChg xmlns:pc226="http://schemas.microsoft.com/office/powerpoint/2022/06/main/command" chg="mod">
              <pc226:chgData name="Devon Merza" userId="0989eea9-8ee9-4ba4-a510-7b37bc5d5c94" providerId="ADAL" clId="{FE6B9F62-E376-4D08-8FA1-511D29D3B80C}" dt="2024-04-05T16:47:26.027" v="13989"/>
              <pc2:cmMkLst xmlns:pc2="http://schemas.microsoft.com/office/powerpoint/2019/9/main/command">
                <pc:docMk/>
                <pc:sldMk cId="4247861124" sldId="266"/>
                <pc2:cmMk id="{F35090A1-DD77-4C03-BF8A-065DB6B99C64}"/>
              </pc2:cmMkLst>
            </pc226:cmChg>
            <pc226:cmChg xmlns:pc226="http://schemas.microsoft.com/office/powerpoint/2022/06/main/command" chg="mod">
              <pc226:chgData name="Devon Merza" userId="0989eea9-8ee9-4ba4-a510-7b37bc5d5c94" providerId="ADAL" clId="{FE6B9F62-E376-4D08-8FA1-511D29D3B80C}" dt="2024-04-05T18:30:03.380" v="15002"/>
              <pc2:cmMkLst xmlns:pc2="http://schemas.microsoft.com/office/powerpoint/2019/9/main/command">
                <pc:docMk/>
                <pc:sldMk cId="4247861124" sldId="266"/>
                <pc2:cmMk id="{D0C3A5F7-BA66-414A-87A5-B7C896C7DD70}"/>
              </pc2:cmMkLst>
              <pc226:cmRplyChg chg="add">
                <pc226:chgData name="Devon Merza" userId="0989eea9-8ee9-4ba4-a510-7b37bc5d5c94" providerId="ADAL" clId="{FE6B9F62-E376-4D08-8FA1-511D29D3B80C}" dt="2024-04-05T16:52:33.623" v="14020"/>
                <pc2:cmRplyMkLst xmlns:pc2="http://schemas.microsoft.com/office/powerpoint/2019/9/main/command">
                  <pc:docMk/>
                  <pc:sldMk cId="4247861124" sldId="266"/>
                  <pc2:cmMk id="{D0C3A5F7-BA66-414A-87A5-B7C896C7DD70}"/>
                  <pc2:cmRplyMk id="{944D4398-2DEC-4831-9E2B-25988240BDC6}"/>
                </pc2:cmRplyMkLst>
              </pc226:cmRplyChg>
            </pc226:cmChg>
          </p:ext>
        </pc:extLst>
      </pc:sldChg>
      <pc:sldChg chg="ord modAnim replTag delTag modCm modNotesTx">
        <pc:chgData name="Devon Merza" userId="0989eea9-8ee9-4ba4-a510-7b37bc5d5c94" providerId="ADAL" clId="{FE6B9F62-E376-4D08-8FA1-511D29D3B80C}" dt="2024-04-09T13:44:53.585" v="15618" actId="20577"/>
        <pc:sldMkLst>
          <pc:docMk/>
          <pc:sldMk cId="2680471836" sldId="267"/>
        </pc:sldMkLst>
        <pc:extLst>
          <p:ext xmlns:p="http://schemas.openxmlformats.org/presentationml/2006/main" uri="{D6D511B9-2390-475A-947B-AFAB55BFBCF1}">
            <pc226:cmChg xmlns:pc226="http://schemas.microsoft.com/office/powerpoint/2022/06/main/command" chg="mod">
              <pc226:chgData name="Devon Merza" userId="0989eea9-8ee9-4ba4-a510-7b37bc5d5c94" providerId="ADAL" clId="{FE6B9F62-E376-4D08-8FA1-511D29D3B80C}" dt="2024-04-05T16:38:48.252" v="13791"/>
              <pc2:cmMkLst xmlns:pc2="http://schemas.microsoft.com/office/powerpoint/2019/9/main/command">
                <pc:docMk/>
                <pc:sldMk cId="2680471836" sldId="267"/>
                <pc2:cmMk id="{8CE69143-A1A0-485F-BF50-7800EC648463}"/>
              </pc2:cmMkLst>
            </pc226:cmChg>
            <pc226:cmChg xmlns:pc226="http://schemas.microsoft.com/office/powerpoint/2022/06/main/command" chg="mod">
              <pc226:chgData name="Devon Merza" userId="0989eea9-8ee9-4ba4-a510-7b37bc5d5c94" providerId="ADAL" clId="{FE6B9F62-E376-4D08-8FA1-511D29D3B80C}" dt="2024-04-05T16:42:14.880" v="13825"/>
              <pc2:cmMkLst xmlns:pc2="http://schemas.microsoft.com/office/powerpoint/2019/9/main/command">
                <pc:docMk/>
                <pc:sldMk cId="2680471836" sldId="267"/>
                <pc2:cmMk id="{FC22DB4E-B23F-4558-920C-8208214DF4F3}"/>
              </pc2:cmMkLst>
            </pc226:cmChg>
          </p:ext>
        </pc:extLst>
      </pc:sldChg>
      <pc:sldChg chg="modSp mod replTag delTag">
        <pc:chgData name="Devon Merza" userId="0989eea9-8ee9-4ba4-a510-7b37bc5d5c94" providerId="ADAL" clId="{FE6B9F62-E376-4D08-8FA1-511D29D3B80C}" dt="2024-04-09T13:40:32.691" v="15571"/>
        <pc:sldMkLst>
          <pc:docMk/>
          <pc:sldMk cId="794907710" sldId="268"/>
        </pc:sldMkLst>
        <pc:spChg chg="mod">
          <ac:chgData name="Devon Merza" userId="0989eea9-8ee9-4ba4-a510-7b37bc5d5c94" providerId="ADAL" clId="{FE6B9F62-E376-4D08-8FA1-511D29D3B80C}" dt="2024-04-04T16:23:13.125" v="12529" actId="14100"/>
          <ac:spMkLst>
            <pc:docMk/>
            <pc:sldMk cId="794907710" sldId="268"/>
            <ac:spMk id="3" creationId="{00000000-0000-0000-0000-000000000000}"/>
          </ac:spMkLst>
        </pc:spChg>
      </pc:sldChg>
      <pc:sldChg chg="del replTag delTag">
        <pc:chgData name="Devon Merza" userId="0989eea9-8ee9-4ba4-a510-7b37bc5d5c94" providerId="ADAL" clId="{FE6B9F62-E376-4D08-8FA1-511D29D3B80C}" dt="2024-04-03T18:44:33.431" v="26" actId="47"/>
        <pc:sldMkLst>
          <pc:docMk/>
          <pc:sldMk cId="644531290" sldId="271"/>
        </pc:sldMkLst>
      </pc:sldChg>
      <pc:sldChg chg="del replTag delTag">
        <pc:chgData name="Devon Merza" userId="0989eea9-8ee9-4ba4-a510-7b37bc5d5c94" providerId="ADAL" clId="{FE6B9F62-E376-4D08-8FA1-511D29D3B80C}" dt="2024-04-04T15:29:25.762" v="10173" actId="47"/>
        <pc:sldMkLst>
          <pc:docMk/>
          <pc:sldMk cId="1107578700" sldId="273"/>
        </pc:sldMkLst>
      </pc:sldChg>
      <pc:sldChg chg="addSp modSp mod ord modAnim replTag delTag modNotesTx">
        <pc:chgData name="Devon Merza" userId="0989eea9-8ee9-4ba4-a510-7b37bc5d5c94" providerId="ADAL" clId="{FE6B9F62-E376-4D08-8FA1-511D29D3B80C}" dt="2024-04-09T13:44:10.599" v="15595"/>
        <pc:sldMkLst>
          <pc:docMk/>
          <pc:sldMk cId="3678321533" sldId="274"/>
        </pc:sldMkLst>
        <pc:spChg chg="mod">
          <ac:chgData name="Devon Merza" userId="0989eea9-8ee9-4ba4-a510-7b37bc5d5c94" providerId="ADAL" clId="{FE6B9F62-E376-4D08-8FA1-511D29D3B80C}" dt="2024-04-03T21:19:06.555" v="4117" actId="1076"/>
          <ac:spMkLst>
            <pc:docMk/>
            <pc:sldMk cId="3678321533" sldId="274"/>
            <ac:spMk id="2" creationId="{A7CE1C07-7077-5B9C-871A-9993A13DA60E}"/>
          </ac:spMkLst>
        </pc:spChg>
        <pc:spChg chg="add mod">
          <ac:chgData name="Devon Merza" userId="0989eea9-8ee9-4ba4-a510-7b37bc5d5c94" providerId="ADAL" clId="{FE6B9F62-E376-4D08-8FA1-511D29D3B80C}" dt="2024-04-03T21:52:45.768" v="6682" actId="20577"/>
          <ac:spMkLst>
            <pc:docMk/>
            <pc:sldMk cId="3678321533" sldId="274"/>
            <ac:spMk id="4" creationId="{74AD987D-0407-36AD-83C2-CADC6B3678D2}"/>
          </ac:spMkLst>
        </pc:spChg>
      </pc:sldChg>
      <pc:sldChg chg="addSp delSp modSp mod replTag delTag modNotesTx">
        <pc:chgData name="Devon Merza" userId="0989eea9-8ee9-4ba4-a510-7b37bc5d5c94" providerId="ADAL" clId="{FE6B9F62-E376-4D08-8FA1-511D29D3B80C}" dt="2024-04-09T13:37:28.118" v="15259"/>
        <pc:sldMkLst>
          <pc:docMk/>
          <pc:sldMk cId="3872881075" sldId="275"/>
        </pc:sldMkLst>
        <pc:spChg chg="mod">
          <ac:chgData name="Devon Merza" userId="0989eea9-8ee9-4ba4-a510-7b37bc5d5c94" providerId="ADAL" clId="{FE6B9F62-E376-4D08-8FA1-511D29D3B80C}" dt="2024-04-04T16:15:47.225" v="11744" actId="26606"/>
          <ac:spMkLst>
            <pc:docMk/>
            <pc:sldMk cId="3872881075" sldId="275"/>
            <ac:spMk id="2" creationId="{095B1D72-B6CD-C08F-CB63-D318790FBE09}"/>
          </ac:spMkLst>
        </pc:spChg>
        <pc:spChg chg="mod ord">
          <ac:chgData name="Devon Merza" userId="0989eea9-8ee9-4ba4-a510-7b37bc5d5c94" providerId="ADAL" clId="{FE6B9F62-E376-4D08-8FA1-511D29D3B80C}" dt="2024-04-04T16:15:47.225" v="11744" actId="26606"/>
          <ac:spMkLst>
            <pc:docMk/>
            <pc:sldMk cId="3872881075" sldId="275"/>
            <ac:spMk id="3" creationId="{766D4842-0417-32EF-4FB0-444391DF2ED9}"/>
          </ac:spMkLst>
        </pc:spChg>
        <pc:spChg chg="add del mod">
          <ac:chgData name="Devon Merza" userId="0989eea9-8ee9-4ba4-a510-7b37bc5d5c94" providerId="ADAL" clId="{FE6B9F62-E376-4D08-8FA1-511D29D3B80C}" dt="2024-04-04T16:15:54.203" v="11746" actId="478"/>
          <ac:spMkLst>
            <pc:docMk/>
            <pc:sldMk cId="3872881075" sldId="275"/>
            <ac:spMk id="6" creationId="{A76F9ED1-DA25-D0E3-7729-A79D114CDA0C}"/>
          </ac:spMkLst>
        </pc:spChg>
        <pc:spChg chg="del">
          <ac:chgData name="Devon Merza" userId="0989eea9-8ee9-4ba4-a510-7b37bc5d5c94" providerId="ADAL" clId="{FE6B9F62-E376-4D08-8FA1-511D29D3B80C}" dt="2024-04-04T16:15:47.225" v="11744" actId="26606"/>
          <ac:spMkLst>
            <pc:docMk/>
            <pc:sldMk cId="3872881075" sldId="275"/>
            <ac:spMk id="16" creationId="{058A14AF-9FB5-4CC7-BA35-E8E85D3EDF0E}"/>
          </ac:spMkLst>
        </pc:spChg>
        <pc:spChg chg="del">
          <ac:chgData name="Devon Merza" userId="0989eea9-8ee9-4ba4-a510-7b37bc5d5c94" providerId="ADAL" clId="{FE6B9F62-E376-4D08-8FA1-511D29D3B80C}" dt="2024-04-04T16:15:47.225" v="11744" actId="26606"/>
          <ac:spMkLst>
            <pc:docMk/>
            <pc:sldMk cId="3872881075" sldId="275"/>
            <ac:spMk id="18" creationId="{3A9A4357-BD1D-4622-A4FE-766E6AB8DE84}"/>
          </ac:spMkLst>
        </pc:spChg>
        <pc:spChg chg="del">
          <ac:chgData name="Devon Merza" userId="0989eea9-8ee9-4ba4-a510-7b37bc5d5c94" providerId="ADAL" clId="{FE6B9F62-E376-4D08-8FA1-511D29D3B80C}" dt="2024-04-04T16:15:47.225" v="11744" actId="26606"/>
          <ac:spMkLst>
            <pc:docMk/>
            <pc:sldMk cId="3872881075" sldId="275"/>
            <ac:spMk id="20" creationId="{E659831F-0D9A-4C63-9EBB-8435B85A440F}"/>
          </ac:spMkLst>
        </pc:spChg>
        <pc:spChg chg="del">
          <ac:chgData name="Devon Merza" userId="0989eea9-8ee9-4ba4-a510-7b37bc5d5c94" providerId="ADAL" clId="{FE6B9F62-E376-4D08-8FA1-511D29D3B80C}" dt="2024-04-04T16:15:47.225" v="11744" actId="26606"/>
          <ac:spMkLst>
            <pc:docMk/>
            <pc:sldMk cId="3872881075" sldId="275"/>
            <ac:spMk id="22" creationId="{E6995CE5-F890-4ABA-82A2-26507CE8D2A3}"/>
          </ac:spMkLst>
        </pc:spChg>
        <pc:spChg chg="add">
          <ac:chgData name="Devon Merza" userId="0989eea9-8ee9-4ba4-a510-7b37bc5d5c94" providerId="ADAL" clId="{FE6B9F62-E376-4D08-8FA1-511D29D3B80C}" dt="2024-04-04T16:15:47.225" v="11744" actId="26606"/>
          <ac:spMkLst>
            <pc:docMk/>
            <pc:sldMk cId="3872881075" sldId="275"/>
            <ac:spMk id="27" creationId="{B1595A09-E336-4D1B-9B3A-06A2287A54E2}"/>
          </ac:spMkLst>
        </pc:spChg>
        <pc:spChg chg="add">
          <ac:chgData name="Devon Merza" userId="0989eea9-8ee9-4ba4-a510-7b37bc5d5c94" providerId="ADAL" clId="{FE6B9F62-E376-4D08-8FA1-511D29D3B80C}" dt="2024-04-04T16:15:47.225" v="11744" actId="26606"/>
          <ac:spMkLst>
            <pc:docMk/>
            <pc:sldMk cId="3872881075" sldId="275"/>
            <ac:spMk id="29" creationId="{3540989C-C7B8-473B-BF87-6F2DA6A90006}"/>
          </ac:spMkLst>
        </pc:spChg>
        <pc:picChg chg="add del mod">
          <ac:chgData name="Devon Merza" userId="0989eea9-8ee9-4ba4-a510-7b37bc5d5c94" providerId="ADAL" clId="{FE6B9F62-E376-4D08-8FA1-511D29D3B80C}" dt="2024-04-04T16:15:54.203" v="11746" actId="478"/>
          <ac:picMkLst>
            <pc:docMk/>
            <pc:sldMk cId="3872881075" sldId="275"/>
            <ac:picMk id="5" creationId="{2D802D38-905E-561B-1F89-3115041E7F3C}"/>
          </ac:picMkLst>
        </pc:picChg>
        <pc:picChg chg="del">
          <ac:chgData name="Devon Merza" userId="0989eea9-8ee9-4ba4-a510-7b37bc5d5c94" providerId="ADAL" clId="{FE6B9F62-E376-4D08-8FA1-511D29D3B80C}" dt="2024-04-04T16:14:27.274" v="11740" actId="478"/>
          <ac:picMkLst>
            <pc:docMk/>
            <pc:sldMk cId="3872881075" sldId="275"/>
            <ac:picMk id="7" creationId="{8650D5A3-843C-94B4-850A-CCE466F639F6}"/>
          </ac:picMkLst>
        </pc:picChg>
      </pc:sldChg>
      <pc:sldChg chg="modSp mod ord replTag delTag modCm modNotesTx">
        <pc:chgData name="Devon Merza" userId="0989eea9-8ee9-4ba4-a510-7b37bc5d5c94" providerId="ADAL" clId="{FE6B9F62-E376-4D08-8FA1-511D29D3B80C}" dt="2024-04-09T13:41:30.320" v="15587"/>
        <pc:sldMkLst>
          <pc:docMk/>
          <pc:sldMk cId="346375577" sldId="276"/>
        </pc:sldMkLst>
        <pc:spChg chg="mod">
          <ac:chgData name="Devon Merza" userId="0989eea9-8ee9-4ba4-a510-7b37bc5d5c94" providerId="ADAL" clId="{FE6B9F62-E376-4D08-8FA1-511D29D3B80C}" dt="2024-04-04T17:52:35.039" v="13163" actId="404"/>
          <ac:spMkLst>
            <pc:docMk/>
            <pc:sldMk cId="346375577" sldId="276"/>
            <ac:spMk id="4" creationId="{BC658407-6B83-178F-DEAE-5A47E4B39C00}"/>
          </ac:spMkLst>
        </pc:spChg>
        <pc:spChg chg="mod">
          <ac:chgData name="Devon Merza" userId="0989eea9-8ee9-4ba4-a510-7b37bc5d5c94" providerId="ADAL" clId="{FE6B9F62-E376-4D08-8FA1-511D29D3B80C}" dt="2024-04-04T17:52:35.039" v="13163" actId="404"/>
          <ac:spMkLst>
            <pc:docMk/>
            <pc:sldMk cId="346375577" sldId="276"/>
            <ac:spMk id="7" creationId="{8175E349-87F4-B4B8-2EFD-4440CC8FAF0B}"/>
          </ac:spMkLst>
        </pc:spChg>
        <pc:spChg chg="mod">
          <ac:chgData name="Devon Merza" userId="0989eea9-8ee9-4ba4-a510-7b37bc5d5c94" providerId="ADAL" clId="{FE6B9F62-E376-4D08-8FA1-511D29D3B80C}" dt="2024-04-04T17:52:35.039" v="13163" actId="404"/>
          <ac:spMkLst>
            <pc:docMk/>
            <pc:sldMk cId="346375577" sldId="276"/>
            <ac:spMk id="10" creationId="{4B3C3E1E-FD14-64BB-F0E8-1A42210C1597}"/>
          </ac:spMkLst>
        </pc:spChg>
        <pc:spChg chg="mod">
          <ac:chgData name="Devon Merza" userId="0989eea9-8ee9-4ba4-a510-7b37bc5d5c94" providerId="ADAL" clId="{FE6B9F62-E376-4D08-8FA1-511D29D3B80C}" dt="2024-04-04T17:52:35.039" v="13163" actId="404"/>
          <ac:spMkLst>
            <pc:docMk/>
            <pc:sldMk cId="346375577" sldId="276"/>
            <ac:spMk id="13" creationId="{233B1D74-4B20-3CD4-AA49-DE04DDE108DA}"/>
          </ac:spMkLst>
        </pc:spChg>
        <pc:spChg chg="mod">
          <ac:chgData name="Devon Merza" userId="0989eea9-8ee9-4ba4-a510-7b37bc5d5c94" providerId="ADAL" clId="{FE6B9F62-E376-4D08-8FA1-511D29D3B80C}" dt="2024-04-04T17:52:35.039" v="13163" actId="404"/>
          <ac:spMkLst>
            <pc:docMk/>
            <pc:sldMk cId="346375577" sldId="276"/>
            <ac:spMk id="15" creationId="{9B0907AB-EF70-F754-7B87-2E8CCAE95BB2}"/>
          </ac:spMkLst>
        </pc:spChg>
        <pc:spChg chg="mod">
          <ac:chgData name="Devon Merza" userId="0989eea9-8ee9-4ba4-a510-7b37bc5d5c94" providerId="ADAL" clId="{FE6B9F62-E376-4D08-8FA1-511D29D3B80C}" dt="2024-04-04T17:52:35.039" v="13163" actId="404"/>
          <ac:spMkLst>
            <pc:docMk/>
            <pc:sldMk cId="346375577" sldId="276"/>
            <ac:spMk id="17" creationId="{EDA7F472-07A5-A6A0-F38E-01BD73D77F81}"/>
          </ac:spMkLst>
        </pc:spChg>
        <pc:spChg chg="mod">
          <ac:chgData name="Devon Merza" userId="0989eea9-8ee9-4ba4-a510-7b37bc5d5c94" providerId="ADAL" clId="{FE6B9F62-E376-4D08-8FA1-511D29D3B80C}" dt="2024-04-04T17:52:35.039" v="13163" actId="404"/>
          <ac:spMkLst>
            <pc:docMk/>
            <pc:sldMk cId="346375577" sldId="276"/>
            <ac:spMk id="18" creationId="{2A2A31E9-C691-3D4C-B5F0-871198D5C7F1}"/>
          </ac:spMkLst>
        </pc:spChg>
        <pc:spChg chg="mod">
          <ac:chgData name="Devon Merza" userId="0989eea9-8ee9-4ba4-a510-7b37bc5d5c94" providerId="ADAL" clId="{FE6B9F62-E376-4D08-8FA1-511D29D3B80C}" dt="2024-04-04T17:52:35.039" v="13163" actId="404"/>
          <ac:spMkLst>
            <pc:docMk/>
            <pc:sldMk cId="346375577" sldId="276"/>
            <ac:spMk id="19" creationId="{86742241-784A-E1DB-D5EF-B8FDB460BBE1}"/>
          </ac:spMkLst>
        </pc:spChg>
        <pc:spChg chg="mod">
          <ac:chgData name="Devon Merza" userId="0989eea9-8ee9-4ba4-a510-7b37bc5d5c94" providerId="ADAL" clId="{FE6B9F62-E376-4D08-8FA1-511D29D3B80C}" dt="2024-04-04T17:52:35.039" v="13163" actId="404"/>
          <ac:spMkLst>
            <pc:docMk/>
            <pc:sldMk cId="346375577" sldId="276"/>
            <ac:spMk id="20" creationId="{B659F05A-681D-CDA4-1CDB-72986F2A9BDD}"/>
          </ac:spMkLst>
        </pc:spChg>
        <pc:spChg chg="mod">
          <ac:chgData name="Devon Merza" userId="0989eea9-8ee9-4ba4-a510-7b37bc5d5c94" providerId="ADAL" clId="{FE6B9F62-E376-4D08-8FA1-511D29D3B80C}" dt="2024-04-04T17:52:35.039" v="13163" actId="404"/>
          <ac:spMkLst>
            <pc:docMk/>
            <pc:sldMk cId="346375577" sldId="276"/>
            <ac:spMk id="21" creationId="{E5F3F4B3-751F-07F3-AAE8-FFBEBD7E24C8}"/>
          </ac:spMkLst>
        </pc:spChg>
        <pc:spChg chg="mod">
          <ac:chgData name="Devon Merza" userId="0989eea9-8ee9-4ba4-a510-7b37bc5d5c94" providerId="ADAL" clId="{FE6B9F62-E376-4D08-8FA1-511D29D3B80C}" dt="2024-04-04T17:52:35.039" v="13163" actId="404"/>
          <ac:spMkLst>
            <pc:docMk/>
            <pc:sldMk cId="346375577" sldId="276"/>
            <ac:spMk id="22" creationId="{1C385ABD-DA99-5925-9048-96D0FAFEB8E5}"/>
          </ac:spMkLst>
        </pc:spChg>
        <pc:spChg chg="mod">
          <ac:chgData name="Devon Merza" userId="0989eea9-8ee9-4ba4-a510-7b37bc5d5c94" providerId="ADAL" clId="{FE6B9F62-E376-4D08-8FA1-511D29D3B80C}" dt="2024-04-04T17:52:35.039" v="13163" actId="404"/>
          <ac:spMkLst>
            <pc:docMk/>
            <pc:sldMk cId="346375577" sldId="276"/>
            <ac:spMk id="23" creationId="{2B743B1A-A3C8-1674-BD4A-888AE8D89B57}"/>
          </ac:spMkLst>
        </pc:spChg>
        <pc:spChg chg="mod">
          <ac:chgData name="Devon Merza" userId="0989eea9-8ee9-4ba4-a510-7b37bc5d5c94" providerId="ADAL" clId="{FE6B9F62-E376-4D08-8FA1-511D29D3B80C}" dt="2024-04-04T17:52:35.039" v="13163" actId="404"/>
          <ac:spMkLst>
            <pc:docMk/>
            <pc:sldMk cId="346375577" sldId="276"/>
            <ac:spMk id="24" creationId="{64678960-553A-0319-06C1-C74AEB8F0EB4}"/>
          </ac:spMkLst>
        </pc:spChg>
        <pc:spChg chg="mod">
          <ac:chgData name="Devon Merza" userId="0989eea9-8ee9-4ba4-a510-7b37bc5d5c94" providerId="ADAL" clId="{FE6B9F62-E376-4D08-8FA1-511D29D3B80C}" dt="2024-04-04T17:52:35.039" v="13163" actId="404"/>
          <ac:spMkLst>
            <pc:docMk/>
            <pc:sldMk cId="346375577" sldId="276"/>
            <ac:spMk id="25" creationId="{501A8EC2-E6CB-024D-5DFB-BB7C287D9795}"/>
          </ac:spMkLst>
        </pc:spChg>
        <pc:spChg chg="mod">
          <ac:chgData name="Devon Merza" userId="0989eea9-8ee9-4ba4-a510-7b37bc5d5c94" providerId="ADAL" clId="{FE6B9F62-E376-4D08-8FA1-511D29D3B80C}" dt="2024-04-04T17:52:35.039" v="13163" actId="404"/>
          <ac:spMkLst>
            <pc:docMk/>
            <pc:sldMk cId="346375577" sldId="276"/>
            <ac:spMk id="26" creationId="{09544690-BB08-235E-D892-F317C6216454}"/>
          </ac:spMkLst>
        </pc:spChg>
        <pc:spChg chg="mod">
          <ac:chgData name="Devon Merza" userId="0989eea9-8ee9-4ba4-a510-7b37bc5d5c94" providerId="ADAL" clId="{FE6B9F62-E376-4D08-8FA1-511D29D3B80C}" dt="2024-04-05T16:43:41.875" v="13840" actId="20577"/>
          <ac:spMkLst>
            <pc:docMk/>
            <pc:sldMk cId="346375577" sldId="276"/>
            <ac:spMk id="27" creationId="{EC18A9EF-47FC-B333-07F6-620E8EE6FC2D}"/>
          </ac:spMkLst>
        </pc:spChg>
        <pc:spChg chg="mod">
          <ac:chgData name="Devon Merza" userId="0989eea9-8ee9-4ba4-a510-7b37bc5d5c94" providerId="ADAL" clId="{FE6B9F62-E376-4D08-8FA1-511D29D3B80C}" dt="2024-04-04T17:52:35.039" v="13163" actId="404"/>
          <ac:spMkLst>
            <pc:docMk/>
            <pc:sldMk cId="346375577" sldId="276"/>
            <ac:spMk id="28" creationId="{826CF508-AB30-6A95-E716-09D3E2EED45D}"/>
          </ac:spMkLst>
        </pc:spChg>
        <pc:spChg chg="mod">
          <ac:chgData name="Devon Merza" userId="0989eea9-8ee9-4ba4-a510-7b37bc5d5c94" providerId="ADAL" clId="{FE6B9F62-E376-4D08-8FA1-511D29D3B80C}" dt="2024-04-04T17:52:35.039" v="13163" actId="404"/>
          <ac:spMkLst>
            <pc:docMk/>
            <pc:sldMk cId="346375577" sldId="276"/>
            <ac:spMk id="29" creationId="{E292B3E5-A8EC-A87B-FE07-739EAE6B19C7}"/>
          </ac:spMkLst>
        </pc:spChg>
        <pc:spChg chg="mod">
          <ac:chgData name="Devon Merza" userId="0989eea9-8ee9-4ba4-a510-7b37bc5d5c94" providerId="ADAL" clId="{FE6B9F62-E376-4D08-8FA1-511D29D3B80C}" dt="2024-04-04T17:52:35.039" v="13163" actId="404"/>
          <ac:spMkLst>
            <pc:docMk/>
            <pc:sldMk cId="346375577" sldId="276"/>
            <ac:spMk id="30" creationId="{5194F282-0E6D-F3FD-0250-09EC729BB386}"/>
          </ac:spMkLst>
        </pc:spChg>
        <pc:extLst>
          <p:ext xmlns:p="http://schemas.openxmlformats.org/presentationml/2006/main" uri="{D6D511B9-2390-475A-947B-AFAB55BFBCF1}">
            <pc226:cmChg xmlns:pc226="http://schemas.microsoft.com/office/powerpoint/2022/06/main/command" chg="mod">
              <pc226:chgData name="Devon Merza" userId="0989eea9-8ee9-4ba4-a510-7b37bc5d5c94" providerId="ADAL" clId="{FE6B9F62-E376-4D08-8FA1-511D29D3B80C}" dt="2024-04-05T16:45:35.839" v="13895"/>
              <pc2:cmMkLst xmlns:pc2="http://schemas.microsoft.com/office/powerpoint/2019/9/main/command">
                <pc:docMk/>
                <pc:sldMk cId="346375577" sldId="276"/>
                <pc2:cmMk id="{5F0E3C0F-7C15-4887-9787-63FBBA8C5337}"/>
              </pc2:cmMkLst>
            </pc226:cmChg>
            <pc226:cmChg xmlns:pc226="http://schemas.microsoft.com/office/powerpoint/2022/06/main/command" chg="mod">
              <pc226:chgData name="Devon Merza" userId="0989eea9-8ee9-4ba4-a510-7b37bc5d5c94" providerId="ADAL" clId="{FE6B9F62-E376-4D08-8FA1-511D29D3B80C}" dt="2024-04-05T16:44:39.223" v="13858"/>
              <pc2:cmMkLst xmlns:pc2="http://schemas.microsoft.com/office/powerpoint/2019/9/main/command">
                <pc:docMk/>
                <pc:sldMk cId="346375577" sldId="276"/>
                <pc2:cmMk id="{BD943913-9EC1-4AF7-B929-EEC1A81DEF08}"/>
              </pc2:cmMkLst>
            </pc226:cmChg>
          </p:ext>
        </pc:extLst>
      </pc:sldChg>
      <pc:sldChg chg="del replTag delTag">
        <pc:chgData name="Devon Merza" userId="0989eea9-8ee9-4ba4-a510-7b37bc5d5c94" providerId="ADAL" clId="{FE6B9F62-E376-4D08-8FA1-511D29D3B80C}" dt="2024-04-04T15:28:26.589" v="10152" actId="47"/>
        <pc:sldMkLst>
          <pc:docMk/>
          <pc:sldMk cId="1184570207" sldId="279"/>
        </pc:sldMkLst>
      </pc:sldChg>
      <pc:sldChg chg="del replTag delTag">
        <pc:chgData name="Devon Merza" userId="0989eea9-8ee9-4ba4-a510-7b37bc5d5c94" providerId="ADAL" clId="{FE6B9F62-E376-4D08-8FA1-511D29D3B80C}" dt="2024-04-03T18:44:33.431" v="26" actId="47"/>
        <pc:sldMkLst>
          <pc:docMk/>
          <pc:sldMk cId="2220545429" sldId="280"/>
        </pc:sldMkLst>
      </pc:sldChg>
      <pc:sldChg chg="addSp delSp modSp add del mod replTag delTag modNotesTx">
        <pc:chgData name="Devon Merza" userId="0989eea9-8ee9-4ba4-a510-7b37bc5d5c94" providerId="ADAL" clId="{FE6B9F62-E376-4D08-8FA1-511D29D3B80C}" dt="2024-04-03T21:30:13.534" v="4940" actId="2696"/>
        <pc:sldMkLst>
          <pc:docMk/>
          <pc:sldMk cId="3463719077" sldId="280"/>
        </pc:sldMkLst>
        <pc:spChg chg="del mod">
          <ac:chgData name="Devon Merza" userId="0989eea9-8ee9-4ba4-a510-7b37bc5d5c94" providerId="ADAL" clId="{FE6B9F62-E376-4D08-8FA1-511D29D3B80C}" dt="2024-04-03T19:15:44.908" v="205" actId="478"/>
          <ac:spMkLst>
            <pc:docMk/>
            <pc:sldMk cId="3463719077" sldId="280"/>
            <ac:spMk id="2" creationId="{A7CE1C07-7077-5B9C-871A-9993A13DA60E}"/>
          </ac:spMkLst>
        </pc:spChg>
        <pc:spChg chg="add del mod">
          <ac:chgData name="Devon Merza" userId="0989eea9-8ee9-4ba4-a510-7b37bc5d5c94" providerId="ADAL" clId="{FE6B9F62-E376-4D08-8FA1-511D29D3B80C}" dt="2024-04-03T19:16:00.607" v="222"/>
          <ac:spMkLst>
            <pc:docMk/>
            <pc:sldMk cId="3463719077" sldId="280"/>
            <ac:spMk id="4" creationId="{82757E19-F8BB-3747-6F5D-C1FD7DC32A0A}"/>
          </ac:spMkLst>
        </pc:spChg>
        <pc:spChg chg="add mod">
          <ac:chgData name="Devon Merza" userId="0989eea9-8ee9-4ba4-a510-7b37bc5d5c94" providerId="ADAL" clId="{FE6B9F62-E376-4D08-8FA1-511D29D3B80C}" dt="2024-04-03T20:19:52.579" v="3436" actId="20577"/>
          <ac:spMkLst>
            <pc:docMk/>
            <pc:sldMk cId="3463719077" sldId="280"/>
            <ac:spMk id="6" creationId="{F72AA1DF-4163-609C-69B4-8C4CC7E47CBF}"/>
          </ac:spMkLst>
        </pc:spChg>
        <pc:spChg chg="add del mod">
          <ac:chgData name="Devon Merza" userId="0989eea9-8ee9-4ba4-a510-7b37bc5d5c94" providerId="ADAL" clId="{FE6B9F62-E376-4D08-8FA1-511D29D3B80C}" dt="2024-04-03T20:04:52.821" v="3337" actId="26606"/>
          <ac:spMkLst>
            <pc:docMk/>
            <pc:sldMk cId="3463719077" sldId="280"/>
            <ac:spMk id="7" creationId="{492E1AE6-1A9E-E438-86B8-E243200128EE}"/>
          </ac:spMkLst>
        </pc:spChg>
        <pc:spChg chg="add mod">
          <ac:chgData name="Devon Merza" userId="0989eea9-8ee9-4ba4-a510-7b37bc5d5c94" providerId="ADAL" clId="{FE6B9F62-E376-4D08-8FA1-511D29D3B80C}" dt="2024-04-03T20:08:52.079" v="3361" actId="14100"/>
          <ac:spMkLst>
            <pc:docMk/>
            <pc:sldMk cId="3463719077" sldId="280"/>
            <ac:spMk id="8" creationId="{8ED42A98-A0AF-5307-63DF-1A20BABFDAEB}"/>
          </ac:spMkLst>
        </pc:spChg>
        <pc:spChg chg="add del">
          <ac:chgData name="Devon Merza" userId="0989eea9-8ee9-4ba4-a510-7b37bc5d5c94" providerId="ADAL" clId="{FE6B9F62-E376-4D08-8FA1-511D29D3B80C}" dt="2024-04-03T20:04:52.821" v="3337" actId="26606"/>
          <ac:spMkLst>
            <pc:docMk/>
            <pc:sldMk cId="3463719077" sldId="280"/>
            <ac:spMk id="19" creationId="{B7BD7FCF-A254-4A97-A15C-319B67622677}"/>
          </ac:spMkLst>
        </pc:spChg>
        <pc:spChg chg="add del">
          <ac:chgData name="Devon Merza" userId="0989eea9-8ee9-4ba4-a510-7b37bc5d5c94" providerId="ADAL" clId="{FE6B9F62-E376-4D08-8FA1-511D29D3B80C}" dt="2024-04-03T20:04:52.821" v="3337" actId="26606"/>
          <ac:spMkLst>
            <pc:docMk/>
            <pc:sldMk cId="3463719077" sldId="280"/>
            <ac:spMk id="21" creationId="{52FFAF72-6204-4676-9C6F-9A4CC4D91805}"/>
          </ac:spMkLst>
        </pc:spChg>
        <pc:spChg chg="add del">
          <ac:chgData name="Devon Merza" userId="0989eea9-8ee9-4ba4-a510-7b37bc5d5c94" providerId="ADAL" clId="{FE6B9F62-E376-4D08-8FA1-511D29D3B80C}" dt="2024-04-03T20:04:46.296" v="3330" actId="26606"/>
          <ac:spMkLst>
            <pc:docMk/>
            <pc:sldMk cId="3463719077" sldId="280"/>
            <ac:spMk id="27" creationId="{C0763A76-9F1C-4FC5-82B7-DD475DA461B2}"/>
          </ac:spMkLst>
        </pc:spChg>
        <pc:spChg chg="add del">
          <ac:chgData name="Devon Merza" userId="0989eea9-8ee9-4ba4-a510-7b37bc5d5c94" providerId="ADAL" clId="{FE6B9F62-E376-4D08-8FA1-511D29D3B80C}" dt="2024-04-03T20:04:46.934" v="3332" actId="26606"/>
          <ac:spMkLst>
            <pc:docMk/>
            <pc:sldMk cId="3463719077" sldId="280"/>
            <ac:spMk id="28" creationId="{E51BA4DF-2BD4-4EC2-B1DB-B27C8AC71864}"/>
          </ac:spMkLst>
        </pc:spChg>
        <pc:spChg chg="add del">
          <ac:chgData name="Devon Merza" userId="0989eea9-8ee9-4ba4-a510-7b37bc5d5c94" providerId="ADAL" clId="{FE6B9F62-E376-4D08-8FA1-511D29D3B80C}" dt="2024-04-03T20:04:46.296" v="3330" actId="26606"/>
          <ac:spMkLst>
            <pc:docMk/>
            <pc:sldMk cId="3463719077" sldId="280"/>
            <ac:spMk id="29" creationId="{E81BF4F6-F2CF-4984-9D14-D6966D92F99F}"/>
          </ac:spMkLst>
        </pc:spChg>
        <pc:spChg chg="add">
          <ac:chgData name="Devon Merza" userId="0989eea9-8ee9-4ba4-a510-7b37bc5d5c94" providerId="ADAL" clId="{FE6B9F62-E376-4D08-8FA1-511D29D3B80C}" dt="2024-04-03T20:04:52.821" v="3337" actId="26606"/>
          <ac:spMkLst>
            <pc:docMk/>
            <pc:sldMk cId="3463719077" sldId="280"/>
            <ac:spMk id="30" creationId="{967D8EB6-EAE1-4F9C-B398-83321E287204}"/>
          </ac:spMkLst>
        </pc:spChg>
        <pc:spChg chg="add del">
          <ac:chgData name="Devon Merza" userId="0989eea9-8ee9-4ba4-a510-7b37bc5d5c94" providerId="ADAL" clId="{FE6B9F62-E376-4D08-8FA1-511D29D3B80C}" dt="2024-04-03T20:04:48.451" v="3334" actId="26606"/>
          <ac:spMkLst>
            <pc:docMk/>
            <pc:sldMk cId="3463719077" sldId="280"/>
            <ac:spMk id="33" creationId="{063BBA22-50EA-4C4D-BE05-F1CE4E63AA56}"/>
          </ac:spMkLst>
        </pc:spChg>
        <pc:spChg chg="add del">
          <ac:chgData name="Devon Merza" userId="0989eea9-8ee9-4ba4-a510-7b37bc5d5c94" providerId="ADAL" clId="{FE6B9F62-E376-4D08-8FA1-511D29D3B80C}" dt="2024-04-03T20:04:48.451" v="3334" actId="26606"/>
          <ac:spMkLst>
            <pc:docMk/>
            <pc:sldMk cId="3463719077" sldId="280"/>
            <ac:spMk id="34" creationId="{BACC6370-2D7E-4714-9D71-7542949D7D5D}"/>
          </ac:spMkLst>
        </pc:spChg>
        <pc:spChg chg="add del">
          <ac:chgData name="Devon Merza" userId="0989eea9-8ee9-4ba4-a510-7b37bc5d5c94" providerId="ADAL" clId="{FE6B9F62-E376-4D08-8FA1-511D29D3B80C}" dt="2024-04-03T20:04:48.451" v="3334" actId="26606"/>
          <ac:spMkLst>
            <pc:docMk/>
            <pc:sldMk cId="3463719077" sldId="280"/>
            <ac:spMk id="35" creationId="{F68B3F68-107C-434F-AA38-110D5EA91B85}"/>
          </ac:spMkLst>
        </pc:spChg>
        <pc:spChg chg="add del">
          <ac:chgData name="Devon Merza" userId="0989eea9-8ee9-4ba4-a510-7b37bc5d5c94" providerId="ADAL" clId="{FE6B9F62-E376-4D08-8FA1-511D29D3B80C}" dt="2024-04-03T20:04:48.451" v="3334" actId="26606"/>
          <ac:spMkLst>
            <pc:docMk/>
            <pc:sldMk cId="3463719077" sldId="280"/>
            <ac:spMk id="36" creationId="{AAD0DBB9-1A4B-4391-81D4-CB19F9AB918A}"/>
          </ac:spMkLst>
        </pc:spChg>
        <pc:spChg chg="add del">
          <ac:chgData name="Devon Merza" userId="0989eea9-8ee9-4ba4-a510-7b37bc5d5c94" providerId="ADAL" clId="{FE6B9F62-E376-4D08-8FA1-511D29D3B80C}" dt="2024-04-03T20:04:52.807" v="3336" actId="26606"/>
          <ac:spMkLst>
            <pc:docMk/>
            <pc:sldMk cId="3463719077" sldId="280"/>
            <ac:spMk id="39" creationId="{2E442304-DDBD-4F7B-8017-36BCC863FB40}"/>
          </ac:spMkLst>
        </pc:spChg>
        <pc:spChg chg="add del">
          <ac:chgData name="Devon Merza" userId="0989eea9-8ee9-4ba4-a510-7b37bc5d5c94" providerId="ADAL" clId="{FE6B9F62-E376-4D08-8FA1-511D29D3B80C}" dt="2024-04-03T20:04:52.807" v="3336" actId="26606"/>
          <ac:spMkLst>
            <pc:docMk/>
            <pc:sldMk cId="3463719077" sldId="280"/>
            <ac:spMk id="40" creationId="{5E107275-3853-46FD-A241-DE4355A42675}"/>
          </ac:spMkLst>
        </pc:spChg>
        <pc:spChg chg="add">
          <ac:chgData name="Devon Merza" userId="0989eea9-8ee9-4ba4-a510-7b37bc5d5c94" providerId="ADAL" clId="{FE6B9F62-E376-4D08-8FA1-511D29D3B80C}" dt="2024-04-03T20:04:52.821" v="3337" actId="26606"/>
          <ac:spMkLst>
            <pc:docMk/>
            <pc:sldMk cId="3463719077" sldId="280"/>
            <ac:spMk id="43" creationId="{492E1AE6-1A9E-E438-86B8-E243200128EE}"/>
          </ac:spMkLst>
        </pc:spChg>
        <pc:spChg chg="add">
          <ac:chgData name="Devon Merza" userId="0989eea9-8ee9-4ba4-a510-7b37bc5d5c94" providerId="ADAL" clId="{FE6B9F62-E376-4D08-8FA1-511D29D3B80C}" dt="2024-04-03T20:04:52.821" v="3337" actId="26606"/>
          <ac:spMkLst>
            <pc:docMk/>
            <pc:sldMk cId="3463719077" sldId="280"/>
            <ac:spMk id="44" creationId="{59A309A7-1751-4ABE-A3C1-EEC40366AD89}"/>
          </ac:spMkLst>
        </pc:spChg>
        <pc:graphicFrameChg chg="add del">
          <ac:chgData name="Devon Merza" userId="0989eea9-8ee9-4ba4-a510-7b37bc5d5c94" providerId="ADAL" clId="{FE6B9F62-E376-4D08-8FA1-511D29D3B80C}" dt="2024-04-03T20:04:46.934" v="3332" actId="26606"/>
          <ac:graphicFrameMkLst>
            <pc:docMk/>
            <pc:sldMk cId="3463719077" sldId="280"/>
            <ac:graphicFrameMk id="31" creationId="{E1C9B1CD-127D-D2D0-9211-8D008F7D8344}"/>
          </ac:graphicFrameMkLst>
        </pc:graphicFrameChg>
        <pc:graphicFrameChg chg="add del">
          <ac:chgData name="Devon Merza" userId="0989eea9-8ee9-4ba4-a510-7b37bc5d5c94" providerId="ADAL" clId="{FE6B9F62-E376-4D08-8FA1-511D29D3B80C}" dt="2024-04-03T20:04:48.451" v="3334" actId="26606"/>
          <ac:graphicFrameMkLst>
            <pc:docMk/>
            <pc:sldMk cId="3463719077" sldId="280"/>
            <ac:graphicFrameMk id="37" creationId="{9ED66442-1660-3081-77D8-23E22EB7B289}"/>
          </ac:graphicFrameMkLst>
        </pc:graphicFrameChg>
        <pc:graphicFrameChg chg="add del">
          <ac:chgData name="Devon Merza" userId="0989eea9-8ee9-4ba4-a510-7b37bc5d5c94" providerId="ADAL" clId="{FE6B9F62-E376-4D08-8FA1-511D29D3B80C}" dt="2024-04-03T20:04:52.807" v="3336" actId="26606"/>
          <ac:graphicFrameMkLst>
            <pc:docMk/>
            <pc:sldMk cId="3463719077" sldId="280"/>
            <ac:graphicFrameMk id="41" creationId="{F7CB08DA-F954-37EE-6641-A4562AD8CA01}"/>
          </ac:graphicFrameMkLst>
        </pc:graphicFrameChg>
        <pc:picChg chg="del">
          <ac:chgData name="Devon Merza" userId="0989eea9-8ee9-4ba4-a510-7b37bc5d5c94" providerId="ADAL" clId="{FE6B9F62-E376-4D08-8FA1-511D29D3B80C}" dt="2024-04-03T19:15:42.143" v="203" actId="478"/>
          <ac:picMkLst>
            <pc:docMk/>
            <pc:sldMk cId="3463719077" sldId="280"/>
            <ac:picMk id="5" creationId="{03834E8E-38A0-BCE9-5D3E-6DC23860B30E}"/>
          </ac:picMkLst>
        </pc:picChg>
        <pc:picChg chg="add del">
          <ac:chgData name="Devon Merza" userId="0989eea9-8ee9-4ba4-a510-7b37bc5d5c94" providerId="ADAL" clId="{FE6B9F62-E376-4D08-8FA1-511D29D3B80C}" dt="2024-04-03T20:04:46.296" v="3330" actId="26606"/>
          <ac:picMkLst>
            <pc:docMk/>
            <pc:sldMk cId="3463719077" sldId="280"/>
            <ac:picMk id="23" creationId="{70474000-3A08-BEE1-F4A8-330C8EFC52C4}"/>
          </ac:picMkLst>
        </pc:picChg>
        <pc:picChg chg="add del">
          <ac:chgData name="Devon Merza" userId="0989eea9-8ee9-4ba4-a510-7b37bc5d5c94" providerId="ADAL" clId="{FE6B9F62-E376-4D08-8FA1-511D29D3B80C}" dt="2024-04-03T20:04:46.934" v="3332" actId="26606"/>
          <ac:picMkLst>
            <pc:docMk/>
            <pc:sldMk cId="3463719077" sldId="280"/>
            <ac:picMk id="24" creationId="{CBC2D102-3EC9-5E01-010C-31CAD0ED07E8}"/>
          </ac:picMkLst>
        </pc:picChg>
        <pc:picChg chg="add del mod">
          <ac:chgData name="Devon Merza" userId="0989eea9-8ee9-4ba4-a510-7b37bc5d5c94" providerId="ADAL" clId="{FE6B9F62-E376-4D08-8FA1-511D29D3B80C}" dt="2024-04-03T20:20:31.062" v="3442" actId="478"/>
          <ac:picMkLst>
            <pc:docMk/>
            <pc:sldMk cId="3463719077" sldId="280"/>
            <ac:picMk id="25" creationId="{8744E109-5BB8-C4C9-16B1-FF2C81123BD1}"/>
          </ac:picMkLst>
        </pc:picChg>
      </pc:sldChg>
      <pc:sldChg chg="addSp delSp modSp add mod ord modAnim replTag delTag modCm modNotesTx">
        <pc:chgData name="Devon Merza" userId="0989eea9-8ee9-4ba4-a510-7b37bc5d5c94" providerId="ADAL" clId="{FE6B9F62-E376-4D08-8FA1-511D29D3B80C}" dt="2024-04-09T13:44:35.391" v="15608" actId="20577"/>
        <pc:sldMkLst>
          <pc:docMk/>
          <pc:sldMk cId="904173522" sldId="281"/>
        </pc:sldMkLst>
        <pc:spChg chg="mod">
          <ac:chgData name="Devon Merza" userId="0989eea9-8ee9-4ba4-a510-7b37bc5d5c94" providerId="ADAL" clId="{FE6B9F62-E376-4D08-8FA1-511D29D3B80C}" dt="2024-04-03T21:30:49.636" v="4960" actId="255"/>
          <ac:spMkLst>
            <pc:docMk/>
            <pc:sldMk cId="904173522" sldId="281"/>
            <ac:spMk id="2" creationId="{A7CE1C07-7077-5B9C-871A-9993A13DA60E}"/>
          </ac:spMkLst>
        </pc:spChg>
        <pc:spChg chg="add mod">
          <ac:chgData name="Devon Merza" userId="0989eea9-8ee9-4ba4-a510-7b37bc5d5c94" providerId="ADAL" clId="{FE6B9F62-E376-4D08-8FA1-511D29D3B80C}" dt="2024-04-04T18:56:18.242" v="13264" actId="1076"/>
          <ac:spMkLst>
            <pc:docMk/>
            <pc:sldMk cId="904173522" sldId="281"/>
            <ac:spMk id="4" creationId="{0362FCAA-6DC5-4182-5726-357C80B43B80}"/>
          </ac:spMkLst>
        </pc:spChg>
        <pc:spChg chg="del">
          <ac:chgData name="Devon Merza" userId="0989eea9-8ee9-4ba4-a510-7b37bc5d5c94" providerId="ADAL" clId="{FE6B9F62-E376-4D08-8FA1-511D29D3B80C}" dt="2024-04-03T21:18:06.352" v="4083" actId="478"/>
          <ac:spMkLst>
            <pc:docMk/>
            <pc:sldMk cId="904173522" sldId="281"/>
            <ac:spMk id="4" creationId="{74AD987D-0407-36AD-83C2-CADC6B3678D2}"/>
          </ac:spMkLst>
        </pc:spChg>
        <pc:spChg chg="add mod">
          <ac:chgData name="Devon Merza" userId="0989eea9-8ee9-4ba4-a510-7b37bc5d5c94" providerId="ADAL" clId="{FE6B9F62-E376-4D08-8FA1-511D29D3B80C}" dt="2024-04-03T21:31:32.237" v="4970" actId="1076"/>
          <ac:spMkLst>
            <pc:docMk/>
            <pc:sldMk cId="904173522" sldId="281"/>
            <ac:spMk id="7" creationId="{F5E0881C-236E-AC81-5C62-612117FAE26E}"/>
          </ac:spMkLst>
        </pc:spChg>
        <pc:spChg chg="add del">
          <ac:chgData name="Devon Merza" userId="0989eea9-8ee9-4ba4-a510-7b37bc5d5c94" providerId="ADAL" clId="{FE6B9F62-E376-4D08-8FA1-511D29D3B80C}" dt="2024-04-03T21:24:29.915" v="4707" actId="22"/>
          <ac:spMkLst>
            <pc:docMk/>
            <pc:sldMk cId="904173522" sldId="281"/>
            <ac:spMk id="9" creationId="{37AEC9B8-88F8-2939-D08E-B1A61A738D58}"/>
          </ac:spMkLst>
        </pc:spChg>
        <pc:spChg chg="add mod">
          <ac:chgData name="Devon Merza" userId="0989eea9-8ee9-4ba4-a510-7b37bc5d5c94" providerId="ADAL" clId="{FE6B9F62-E376-4D08-8FA1-511D29D3B80C}" dt="2024-04-04T18:56:23.550" v="13265" actId="1076"/>
          <ac:spMkLst>
            <pc:docMk/>
            <pc:sldMk cId="904173522" sldId="281"/>
            <ac:spMk id="10" creationId="{61A70718-5C8E-2034-6FC5-433D1AC680A9}"/>
          </ac:spMkLst>
        </pc:spChg>
        <pc:picChg chg="add mod">
          <ac:chgData name="Devon Merza" userId="0989eea9-8ee9-4ba4-a510-7b37bc5d5c94" providerId="ADAL" clId="{FE6B9F62-E376-4D08-8FA1-511D29D3B80C}" dt="2024-04-03T21:31:26.027" v="4969" actId="1076"/>
          <ac:picMkLst>
            <pc:docMk/>
            <pc:sldMk cId="904173522" sldId="281"/>
            <ac:picMk id="3" creationId="{B79B4121-AF96-8EEE-4D55-82124A79FF8D}"/>
          </ac:picMkLst>
        </pc:picChg>
        <pc:picChg chg="del">
          <ac:chgData name="Devon Merza" userId="0989eea9-8ee9-4ba4-a510-7b37bc5d5c94" providerId="ADAL" clId="{FE6B9F62-E376-4D08-8FA1-511D29D3B80C}" dt="2024-04-03T21:17:09.911" v="4065" actId="478"/>
          <ac:picMkLst>
            <pc:docMk/>
            <pc:sldMk cId="904173522" sldId="281"/>
            <ac:picMk id="5" creationId="{03834E8E-38A0-BCE9-5D3E-6DC23860B30E}"/>
          </ac:picMkLst>
        </pc:picChg>
        <pc:extLst>
          <p:ext xmlns:p="http://schemas.openxmlformats.org/presentationml/2006/main" uri="{D6D511B9-2390-475A-947B-AFAB55BFBCF1}">
            <pc226:cmChg xmlns:pc226="http://schemas.microsoft.com/office/powerpoint/2022/06/main/command" chg="mod">
              <pc226:chgData name="Devon Merza" userId="0989eea9-8ee9-4ba4-a510-7b37bc5d5c94" providerId="ADAL" clId="{FE6B9F62-E376-4D08-8FA1-511D29D3B80C}" dt="2024-04-04T18:59:48.843" v="13625"/>
              <pc2:cmMkLst xmlns:pc2="http://schemas.microsoft.com/office/powerpoint/2019/9/main/command">
                <pc:docMk/>
                <pc:sldMk cId="904173522" sldId="281"/>
                <pc2:cmMk id="{2129C50C-436E-48DE-AE0B-B88ECC0CEB02}"/>
              </pc2:cmMkLst>
            </pc226:cmChg>
          </p:ext>
        </pc:extLst>
      </pc:sldChg>
      <pc:sldChg chg="del replTag delTag">
        <pc:chgData name="Devon Merza" userId="0989eea9-8ee9-4ba4-a510-7b37bc5d5c94" providerId="ADAL" clId="{FE6B9F62-E376-4D08-8FA1-511D29D3B80C}" dt="2024-04-03T18:44:33.431" v="26" actId="47"/>
        <pc:sldMkLst>
          <pc:docMk/>
          <pc:sldMk cId="3675187694" sldId="281"/>
        </pc:sldMkLst>
      </pc:sldChg>
      <pc:sldChg chg="addSp delSp modSp add mod delAnim modAnim replTag delTag modCm modNotesTx">
        <pc:chgData name="Devon Merza" userId="0989eea9-8ee9-4ba4-a510-7b37bc5d5c94" providerId="ADAL" clId="{FE6B9F62-E376-4D08-8FA1-511D29D3B80C}" dt="2024-04-09T13:37:28.838" v="15261"/>
        <pc:sldMkLst>
          <pc:docMk/>
          <pc:sldMk cId="2120015206" sldId="282"/>
        </pc:sldMkLst>
        <pc:spChg chg="mod">
          <ac:chgData name="Devon Merza" userId="0989eea9-8ee9-4ba4-a510-7b37bc5d5c94" providerId="ADAL" clId="{FE6B9F62-E376-4D08-8FA1-511D29D3B80C}" dt="2024-04-03T21:49:14.125" v="6566" actId="20577"/>
          <ac:spMkLst>
            <pc:docMk/>
            <pc:sldMk cId="2120015206" sldId="282"/>
            <ac:spMk id="2" creationId="{A7CE1C07-7077-5B9C-871A-9993A13DA60E}"/>
          </ac:spMkLst>
        </pc:spChg>
        <pc:spChg chg="del">
          <ac:chgData name="Devon Merza" userId="0989eea9-8ee9-4ba4-a510-7b37bc5d5c94" providerId="ADAL" clId="{FE6B9F62-E376-4D08-8FA1-511D29D3B80C}" dt="2024-04-03T21:47:12.799" v="6531" actId="478"/>
          <ac:spMkLst>
            <pc:docMk/>
            <pc:sldMk cId="2120015206" sldId="282"/>
            <ac:spMk id="7" creationId="{F5E0881C-236E-AC81-5C62-612117FAE26E}"/>
          </ac:spMkLst>
        </pc:spChg>
        <pc:spChg chg="mod">
          <ac:chgData name="Devon Merza" userId="0989eea9-8ee9-4ba4-a510-7b37bc5d5c94" providerId="ADAL" clId="{FE6B9F62-E376-4D08-8FA1-511D29D3B80C}" dt="2024-04-05T16:54:49.277" v="14099" actId="20577"/>
          <ac:spMkLst>
            <pc:docMk/>
            <pc:sldMk cId="2120015206" sldId="282"/>
            <ac:spMk id="10" creationId="{61A70718-5C8E-2034-6FC5-433D1AC680A9}"/>
          </ac:spMkLst>
        </pc:spChg>
        <pc:picChg chg="del">
          <ac:chgData name="Devon Merza" userId="0989eea9-8ee9-4ba4-a510-7b37bc5d5c94" providerId="ADAL" clId="{FE6B9F62-E376-4D08-8FA1-511D29D3B80C}" dt="2024-04-03T21:47:12.799" v="6531" actId="478"/>
          <ac:picMkLst>
            <pc:docMk/>
            <pc:sldMk cId="2120015206" sldId="282"/>
            <ac:picMk id="3" creationId="{B79B4121-AF96-8EEE-4D55-82124A79FF8D}"/>
          </ac:picMkLst>
        </pc:picChg>
        <pc:picChg chg="add mod">
          <ac:chgData name="Devon Merza" userId="0989eea9-8ee9-4ba4-a510-7b37bc5d5c94" providerId="ADAL" clId="{FE6B9F62-E376-4D08-8FA1-511D29D3B80C}" dt="2024-04-03T21:48:30.017" v="6545" actId="1076"/>
          <ac:picMkLst>
            <pc:docMk/>
            <pc:sldMk cId="2120015206" sldId="282"/>
            <ac:picMk id="4" creationId="{946DDB9E-6560-F724-A950-16017C410E1F}"/>
          </ac:picMkLst>
        </pc:picChg>
        <pc:extLst>
          <p:ext xmlns:p="http://schemas.openxmlformats.org/presentationml/2006/main" uri="{D6D511B9-2390-475A-947B-AFAB55BFBCF1}">
            <pc226:cmChg xmlns:pc226="http://schemas.microsoft.com/office/powerpoint/2022/06/main/command" chg="mod">
              <pc226:chgData name="Devon Merza" userId="0989eea9-8ee9-4ba4-a510-7b37bc5d5c94" providerId="ADAL" clId="{FE6B9F62-E376-4D08-8FA1-511D29D3B80C}" dt="2024-04-04T19:04:46.640" v="13768"/>
              <pc2:cmMkLst xmlns:pc2="http://schemas.microsoft.com/office/powerpoint/2019/9/main/command">
                <pc:docMk/>
                <pc:sldMk cId="2120015206" sldId="282"/>
                <pc2:cmMk id="{78C19F62-3A3C-4C56-AFE1-471D90C41D27}"/>
              </pc2:cmMkLst>
            </pc226:cmChg>
            <pc226:cmChg xmlns:pc226="http://schemas.microsoft.com/office/powerpoint/2022/06/main/command" chg="mod">
              <pc226:chgData name="Devon Merza" userId="0989eea9-8ee9-4ba4-a510-7b37bc5d5c94" providerId="ADAL" clId="{FE6B9F62-E376-4D08-8FA1-511D29D3B80C}" dt="2024-04-05T16:55:20.964" v="14104"/>
              <pc2:cmMkLst xmlns:pc2="http://schemas.microsoft.com/office/powerpoint/2019/9/main/command">
                <pc:docMk/>
                <pc:sldMk cId="2120015206" sldId="282"/>
                <pc2:cmMk id="{FE2B6B68-8A6B-4B9C-800B-2C8297D1B12E}"/>
              </pc2:cmMkLst>
            </pc226:cmChg>
          </p:ext>
        </pc:extLst>
      </pc:sldChg>
      <pc:sldChg chg="del replTag delTag">
        <pc:chgData name="Devon Merza" userId="0989eea9-8ee9-4ba4-a510-7b37bc5d5c94" providerId="ADAL" clId="{FE6B9F62-E376-4D08-8FA1-511D29D3B80C}" dt="2024-04-03T18:44:33.431" v="26" actId="47"/>
        <pc:sldMkLst>
          <pc:docMk/>
          <pc:sldMk cId="2886743602" sldId="282"/>
        </pc:sldMkLst>
      </pc:sldChg>
      <pc:sldChg chg="addSp delSp modSp add mod ord modAnim replTag delTag modCm modNotesTx">
        <pc:chgData name="Devon Merza" userId="0989eea9-8ee9-4ba4-a510-7b37bc5d5c94" providerId="ADAL" clId="{FE6B9F62-E376-4D08-8FA1-511D29D3B80C}" dt="2024-04-09T13:40:28.423" v="15567"/>
        <pc:sldMkLst>
          <pc:docMk/>
          <pc:sldMk cId="3153737663" sldId="283"/>
        </pc:sldMkLst>
        <pc:spChg chg="mod ord">
          <ac:chgData name="Devon Merza" userId="0989eea9-8ee9-4ba4-a510-7b37bc5d5c94" providerId="ADAL" clId="{FE6B9F62-E376-4D08-8FA1-511D29D3B80C}" dt="2024-04-04T16:02:34.012" v="10953" actId="26606"/>
          <ac:spMkLst>
            <pc:docMk/>
            <pc:sldMk cId="3153737663" sldId="283"/>
            <ac:spMk id="2" creationId="{00000000-0000-0000-0000-000000000000}"/>
          </ac:spMkLst>
        </pc:spChg>
        <pc:spChg chg="add del mod">
          <ac:chgData name="Devon Merza" userId="0989eea9-8ee9-4ba4-a510-7b37bc5d5c94" providerId="ADAL" clId="{FE6B9F62-E376-4D08-8FA1-511D29D3B80C}" dt="2024-04-04T16:01:47.530" v="10936" actId="931"/>
          <ac:spMkLst>
            <pc:docMk/>
            <pc:sldMk cId="3153737663" sldId="283"/>
            <ac:spMk id="3" creationId="{00000000-0000-0000-0000-000000000000}"/>
          </ac:spMkLst>
        </pc:spChg>
        <pc:spChg chg="add mod">
          <ac:chgData name="Devon Merza" userId="0989eea9-8ee9-4ba4-a510-7b37bc5d5c94" providerId="ADAL" clId="{FE6B9F62-E376-4D08-8FA1-511D29D3B80C}" dt="2024-04-04T16:01:15.958" v="10935" actId="931"/>
          <ac:spMkLst>
            <pc:docMk/>
            <pc:sldMk cId="3153737663" sldId="283"/>
            <ac:spMk id="6" creationId="{ED9200F1-75FA-7D9C-E277-DDF44E5A7FB4}"/>
          </ac:spMkLst>
        </pc:spChg>
        <pc:spChg chg="del">
          <ac:chgData name="Devon Merza" userId="0989eea9-8ee9-4ba4-a510-7b37bc5d5c94" providerId="ADAL" clId="{FE6B9F62-E376-4D08-8FA1-511D29D3B80C}" dt="2024-04-04T16:02:24.589" v="10951" actId="26606"/>
          <ac:spMkLst>
            <pc:docMk/>
            <pc:sldMk cId="3153737663" sldId="283"/>
            <ac:spMk id="8" creationId="{2029D5AD-8348-4446-B191-6A9B6FE03F21}"/>
          </ac:spMkLst>
        </pc:spChg>
        <pc:spChg chg="del">
          <ac:chgData name="Devon Merza" userId="0989eea9-8ee9-4ba4-a510-7b37bc5d5c94" providerId="ADAL" clId="{FE6B9F62-E376-4D08-8FA1-511D29D3B80C}" dt="2024-04-04T16:02:24.589" v="10951" actId="26606"/>
          <ac:spMkLst>
            <pc:docMk/>
            <pc:sldMk cId="3153737663" sldId="283"/>
            <ac:spMk id="10" creationId="{A3F395A2-2B64-4749-BD93-2F159C7E1FB5}"/>
          </ac:spMkLst>
        </pc:spChg>
        <pc:spChg chg="add mod">
          <ac:chgData name="Devon Merza" userId="0989eea9-8ee9-4ba4-a510-7b37bc5d5c94" providerId="ADAL" clId="{FE6B9F62-E376-4D08-8FA1-511D29D3B80C}" dt="2024-04-05T16:56:11.631" v="14127" actId="20577"/>
          <ac:spMkLst>
            <pc:docMk/>
            <pc:sldMk cId="3153737663" sldId="283"/>
            <ac:spMk id="11" creationId="{4750FDE5-874E-1A28-7502-B8B2AAB731AC}"/>
          </ac:spMkLst>
        </pc:spChg>
        <pc:spChg chg="del">
          <ac:chgData name="Devon Merza" userId="0989eea9-8ee9-4ba4-a510-7b37bc5d5c94" providerId="ADAL" clId="{FE6B9F62-E376-4D08-8FA1-511D29D3B80C}" dt="2024-04-04T16:02:24.589" v="10951" actId="26606"/>
          <ac:spMkLst>
            <pc:docMk/>
            <pc:sldMk cId="3153737663" sldId="283"/>
            <ac:spMk id="12" creationId="{5CF0135B-EAB8-4CA0-896C-2D897ECD28BC}"/>
          </ac:spMkLst>
        </pc:spChg>
        <pc:spChg chg="add mod">
          <ac:chgData name="Devon Merza" userId="0989eea9-8ee9-4ba4-a510-7b37bc5d5c94" providerId="ADAL" clId="{FE6B9F62-E376-4D08-8FA1-511D29D3B80C}" dt="2024-04-09T13:35:57.840" v="15205" actId="20577"/>
          <ac:spMkLst>
            <pc:docMk/>
            <pc:sldMk cId="3153737663" sldId="283"/>
            <ac:spMk id="13" creationId="{30A7B0D7-68DA-D25C-F767-62CFDC7BC97D}"/>
          </ac:spMkLst>
        </pc:spChg>
        <pc:spChg chg="del">
          <ac:chgData name="Devon Merza" userId="0989eea9-8ee9-4ba4-a510-7b37bc5d5c94" providerId="ADAL" clId="{FE6B9F62-E376-4D08-8FA1-511D29D3B80C}" dt="2024-04-04T16:02:24.589" v="10951" actId="26606"/>
          <ac:spMkLst>
            <pc:docMk/>
            <pc:sldMk cId="3153737663" sldId="283"/>
            <ac:spMk id="14" creationId="{92C3387C-D24F-4737-8A37-1DC5CFF09CFA}"/>
          </ac:spMkLst>
        </pc:spChg>
        <pc:spChg chg="add del">
          <ac:chgData name="Devon Merza" userId="0989eea9-8ee9-4ba4-a510-7b37bc5d5c94" providerId="ADAL" clId="{FE6B9F62-E376-4D08-8FA1-511D29D3B80C}" dt="2024-04-04T16:02:34.012" v="10953" actId="26606"/>
          <ac:spMkLst>
            <pc:docMk/>
            <pc:sldMk cId="3153737663" sldId="283"/>
            <ac:spMk id="19" creationId="{37C89E4B-3C9F-44B9-8B86-D9E3D112D8EC}"/>
          </ac:spMkLst>
        </pc:spChg>
        <pc:spChg chg="add">
          <ac:chgData name="Devon Merza" userId="0989eea9-8ee9-4ba4-a510-7b37bc5d5c94" providerId="ADAL" clId="{FE6B9F62-E376-4D08-8FA1-511D29D3B80C}" dt="2024-04-04T16:02:34.012" v="10953" actId="26606"/>
          <ac:spMkLst>
            <pc:docMk/>
            <pc:sldMk cId="3153737663" sldId="283"/>
            <ac:spMk id="28" creationId="{37C89E4B-3C9F-44B9-8B86-D9E3D112D8EC}"/>
          </ac:spMkLst>
        </pc:spChg>
        <pc:picChg chg="add mod">
          <ac:chgData name="Devon Merza" userId="0989eea9-8ee9-4ba4-a510-7b37bc5d5c94" providerId="ADAL" clId="{FE6B9F62-E376-4D08-8FA1-511D29D3B80C}" dt="2024-04-04T16:01:15.958" v="10935" actId="931"/>
          <ac:picMkLst>
            <pc:docMk/>
            <pc:sldMk cId="3153737663" sldId="283"/>
            <ac:picMk id="5" creationId="{9384A02D-32FC-3B50-3B5A-7C9D25C5C72D}"/>
          </ac:picMkLst>
        </pc:picChg>
        <pc:picChg chg="add mod">
          <ac:chgData name="Devon Merza" userId="0989eea9-8ee9-4ba4-a510-7b37bc5d5c94" providerId="ADAL" clId="{FE6B9F62-E376-4D08-8FA1-511D29D3B80C}" dt="2024-04-04T16:02:31.191" v="10952" actId="1076"/>
          <ac:picMkLst>
            <pc:docMk/>
            <pc:sldMk cId="3153737663" sldId="283"/>
            <ac:picMk id="9" creationId="{2DE350E0-D7FE-A6F0-D017-74719D7D027F}"/>
          </ac:picMkLst>
        </pc:picChg>
        <pc:picChg chg="del">
          <ac:chgData name="Devon Merza" userId="0989eea9-8ee9-4ba4-a510-7b37bc5d5c94" providerId="ADAL" clId="{FE6B9F62-E376-4D08-8FA1-511D29D3B80C}" dt="2024-04-04T16:00:36.861" v="10927" actId="478"/>
          <ac:picMkLst>
            <pc:docMk/>
            <pc:sldMk cId="3153737663" sldId="283"/>
            <ac:picMk id="2050" creationId="{E641D26F-F388-1163-2088-3D25285059F3}"/>
          </ac:picMkLst>
        </pc:picChg>
        <pc:cxnChg chg="add del">
          <ac:chgData name="Devon Merza" userId="0989eea9-8ee9-4ba4-a510-7b37bc5d5c94" providerId="ADAL" clId="{FE6B9F62-E376-4D08-8FA1-511D29D3B80C}" dt="2024-04-04T16:02:34.012" v="10953" actId="26606"/>
          <ac:cxnSpMkLst>
            <pc:docMk/>
            <pc:sldMk cId="3153737663" sldId="283"/>
            <ac:cxnSpMk id="21" creationId="{AA2EAA10-076F-46BD-8F0F-B9A2FB77A85C}"/>
          </ac:cxnSpMkLst>
        </pc:cxnChg>
        <pc:cxnChg chg="add del">
          <ac:chgData name="Devon Merza" userId="0989eea9-8ee9-4ba4-a510-7b37bc5d5c94" providerId="ADAL" clId="{FE6B9F62-E376-4D08-8FA1-511D29D3B80C}" dt="2024-04-04T16:02:34.012" v="10953" actId="26606"/>
          <ac:cxnSpMkLst>
            <pc:docMk/>
            <pc:sldMk cId="3153737663" sldId="283"/>
            <ac:cxnSpMk id="23" creationId="{D891E407-403B-4764-86C9-33A56D3BCAA3}"/>
          </ac:cxnSpMkLst>
        </pc:cxnChg>
        <pc:cxnChg chg="add">
          <ac:chgData name="Devon Merza" userId="0989eea9-8ee9-4ba4-a510-7b37bc5d5c94" providerId="ADAL" clId="{FE6B9F62-E376-4D08-8FA1-511D29D3B80C}" dt="2024-04-04T16:02:34.012" v="10953" actId="26606"/>
          <ac:cxnSpMkLst>
            <pc:docMk/>
            <pc:sldMk cId="3153737663" sldId="283"/>
            <ac:cxnSpMk id="30" creationId="{AA2EAA10-076F-46BD-8F0F-B9A2FB77A85C}"/>
          </ac:cxnSpMkLst>
        </pc:cxnChg>
        <pc:cxnChg chg="add">
          <ac:chgData name="Devon Merza" userId="0989eea9-8ee9-4ba4-a510-7b37bc5d5c94" providerId="ADAL" clId="{FE6B9F62-E376-4D08-8FA1-511D29D3B80C}" dt="2024-04-04T16:02:34.012" v="10953" actId="26606"/>
          <ac:cxnSpMkLst>
            <pc:docMk/>
            <pc:sldMk cId="3153737663" sldId="283"/>
            <ac:cxnSpMk id="32" creationId="{D891E407-403B-4764-86C9-33A56D3BCAA3}"/>
          </ac:cxnSpMkLst>
        </pc:cxnChg>
        <pc:extLst>
          <p:ext xmlns:p="http://schemas.openxmlformats.org/presentationml/2006/main" uri="{D6D511B9-2390-475A-947B-AFAB55BFBCF1}">
            <pc226:cmChg xmlns:pc226="http://schemas.microsoft.com/office/powerpoint/2022/06/main/command" chg="">
              <pc226:chgData name="Devon Merza" userId="0989eea9-8ee9-4ba4-a510-7b37bc5d5c94" providerId="ADAL" clId="{FE6B9F62-E376-4D08-8FA1-511D29D3B80C}" dt="2024-04-05T16:57:11.057" v="14160"/>
              <pc2:cmMkLst xmlns:pc2="http://schemas.microsoft.com/office/powerpoint/2019/9/main/command">
                <pc:docMk/>
                <pc:sldMk cId="3153737663" sldId="283"/>
                <pc2:cmMk id="{DE2D2F74-CCE1-4654-A185-750F9939F34C}"/>
              </pc2:cmMkLst>
              <pc226:cmRplyChg chg="add">
                <pc226:chgData name="Devon Merza" userId="0989eea9-8ee9-4ba4-a510-7b37bc5d5c94" providerId="ADAL" clId="{FE6B9F62-E376-4D08-8FA1-511D29D3B80C}" dt="2024-04-05T16:57:11.057" v="14160"/>
                <pc2:cmRplyMkLst xmlns:pc2="http://schemas.microsoft.com/office/powerpoint/2019/9/main/command">
                  <pc:docMk/>
                  <pc:sldMk cId="3153737663" sldId="283"/>
                  <pc2:cmMk id="{DE2D2F74-CCE1-4654-A185-750F9939F34C}"/>
                  <pc2:cmRplyMk id="{A1731196-8EE5-4C5E-ACF7-A6FC6F772D11}"/>
                </pc2:cmRplyMkLst>
              </pc226:cmRplyChg>
            </pc226:cmChg>
          </p:ext>
        </pc:extLst>
      </pc:sldChg>
      <pc:sldChg chg="del replTag delTag">
        <pc:chgData name="Devon Merza" userId="0989eea9-8ee9-4ba4-a510-7b37bc5d5c94" providerId="ADAL" clId="{FE6B9F62-E376-4D08-8FA1-511D29D3B80C}" dt="2024-04-03T18:44:33.431" v="26" actId="47"/>
        <pc:sldMkLst>
          <pc:docMk/>
          <pc:sldMk cId="3938939812" sldId="283"/>
        </pc:sldMkLst>
      </pc:sldChg>
      <pc:sldChg chg="delSp modSp add del mod ord delAnim modAnim replTag delTag modNotesTx">
        <pc:chgData name="Devon Merza" userId="0989eea9-8ee9-4ba4-a510-7b37bc5d5c94" providerId="ADAL" clId="{FE6B9F62-E376-4D08-8FA1-511D29D3B80C}" dt="2024-04-03T22:53:15.619" v="9048" actId="2696"/>
        <pc:sldMkLst>
          <pc:docMk/>
          <pc:sldMk cId="4005376118" sldId="283"/>
        </pc:sldMkLst>
        <pc:spChg chg="mod">
          <ac:chgData name="Devon Merza" userId="0989eea9-8ee9-4ba4-a510-7b37bc5d5c94" providerId="ADAL" clId="{FE6B9F62-E376-4D08-8FA1-511D29D3B80C}" dt="2024-04-03T22:29:54.537" v="8138" actId="20577"/>
          <ac:spMkLst>
            <pc:docMk/>
            <pc:sldMk cId="4005376118" sldId="283"/>
            <ac:spMk id="2" creationId="{A7CE1C07-7077-5B9C-871A-9993A13DA60E}"/>
          </ac:spMkLst>
        </pc:spChg>
        <pc:spChg chg="del">
          <ac:chgData name="Devon Merza" userId="0989eea9-8ee9-4ba4-a510-7b37bc5d5c94" providerId="ADAL" clId="{FE6B9F62-E376-4D08-8FA1-511D29D3B80C}" dt="2024-04-03T22:12:09.053" v="7381" actId="478"/>
          <ac:spMkLst>
            <pc:docMk/>
            <pc:sldMk cId="4005376118" sldId="283"/>
            <ac:spMk id="7" creationId="{F5E0881C-236E-AC81-5C62-612117FAE26E}"/>
          </ac:spMkLst>
        </pc:spChg>
        <pc:spChg chg="mod">
          <ac:chgData name="Devon Merza" userId="0989eea9-8ee9-4ba4-a510-7b37bc5d5c94" providerId="ADAL" clId="{FE6B9F62-E376-4D08-8FA1-511D29D3B80C}" dt="2024-04-03T22:36:04.223" v="8493" actId="20577"/>
          <ac:spMkLst>
            <pc:docMk/>
            <pc:sldMk cId="4005376118" sldId="283"/>
            <ac:spMk id="10" creationId="{61A70718-5C8E-2034-6FC5-433D1AC680A9}"/>
          </ac:spMkLst>
        </pc:spChg>
        <pc:picChg chg="del">
          <ac:chgData name="Devon Merza" userId="0989eea9-8ee9-4ba4-a510-7b37bc5d5c94" providerId="ADAL" clId="{FE6B9F62-E376-4D08-8FA1-511D29D3B80C}" dt="2024-04-03T22:12:11.802" v="7382" actId="478"/>
          <ac:picMkLst>
            <pc:docMk/>
            <pc:sldMk cId="4005376118" sldId="283"/>
            <ac:picMk id="3" creationId="{B79B4121-AF96-8EEE-4D55-82124A79FF8D}"/>
          </ac:picMkLst>
        </pc:picChg>
      </pc:sldChg>
      <pc:sldChg chg="addSp delSp modSp new mod setBg replTag delTag">
        <pc:chgData name="Devon Merza" userId="0989eea9-8ee9-4ba4-a510-7b37bc5d5c94" providerId="ADAL" clId="{FE6B9F62-E376-4D08-8FA1-511D29D3B80C}" dt="2024-04-09T13:40:30.760" v="15569"/>
        <pc:sldMkLst>
          <pc:docMk/>
          <pc:sldMk cId="2412723754" sldId="284"/>
        </pc:sldMkLst>
        <pc:spChg chg="mod">
          <ac:chgData name="Devon Merza" userId="0989eea9-8ee9-4ba4-a510-7b37bc5d5c94" providerId="ADAL" clId="{FE6B9F62-E376-4D08-8FA1-511D29D3B80C}" dt="2024-04-04T16:32:02.431" v="12837" actId="26606"/>
          <ac:spMkLst>
            <pc:docMk/>
            <pc:sldMk cId="2412723754" sldId="284"/>
            <ac:spMk id="2" creationId="{A00EC0D4-6C8E-05A3-776B-4C90B7187709}"/>
          </ac:spMkLst>
        </pc:spChg>
        <pc:spChg chg="mod">
          <ac:chgData name="Devon Merza" userId="0989eea9-8ee9-4ba4-a510-7b37bc5d5c94" providerId="ADAL" clId="{FE6B9F62-E376-4D08-8FA1-511D29D3B80C}" dt="2024-04-04T16:32:02.431" v="12837" actId="26606"/>
          <ac:spMkLst>
            <pc:docMk/>
            <pc:sldMk cId="2412723754" sldId="284"/>
            <ac:spMk id="3" creationId="{143F21A8-7967-41BC-6A1C-BF8952FF7A09}"/>
          </ac:spMkLst>
        </pc:spChg>
        <pc:spChg chg="add del">
          <ac:chgData name="Devon Merza" userId="0989eea9-8ee9-4ba4-a510-7b37bc5d5c94" providerId="ADAL" clId="{FE6B9F62-E376-4D08-8FA1-511D29D3B80C}" dt="2024-04-04T16:31:58.164" v="12834" actId="26606"/>
          <ac:spMkLst>
            <pc:docMk/>
            <pc:sldMk cId="2412723754" sldId="284"/>
            <ac:spMk id="10" creationId="{59A309A7-1751-4ABE-A3C1-EEC40366AD89}"/>
          </ac:spMkLst>
        </pc:spChg>
        <pc:spChg chg="add del">
          <ac:chgData name="Devon Merza" userId="0989eea9-8ee9-4ba4-a510-7b37bc5d5c94" providerId="ADAL" clId="{FE6B9F62-E376-4D08-8FA1-511D29D3B80C}" dt="2024-04-04T16:31:58.164" v="12834" actId="26606"/>
          <ac:spMkLst>
            <pc:docMk/>
            <pc:sldMk cId="2412723754" sldId="284"/>
            <ac:spMk id="12" creationId="{967D8EB6-EAE1-4F9C-B398-83321E287204}"/>
          </ac:spMkLst>
        </pc:spChg>
        <pc:spChg chg="add del">
          <ac:chgData name="Devon Merza" userId="0989eea9-8ee9-4ba4-a510-7b37bc5d5c94" providerId="ADAL" clId="{FE6B9F62-E376-4D08-8FA1-511D29D3B80C}" dt="2024-04-04T16:32:02.406" v="12836" actId="26606"/>
          <ac:spMkLst>
            <pc:docMk/>
            <pc:sldMk cId="2412723754" sldId="284"/>
            <ac:spMk id="14" creationId="{59A309A7-1751-4ABE-A3C1-EEC40366AD89}"/>
          </ac:spMkLst>
        </pc:spChg>
        <pc:spChg chg="add del">
          <ac:chgData name="Devon Merza" userId="0989eea9-8ee9-4ba4-a510-7b37bc5d5c94" providerId="ADAL" clId="{FE6B9F62-E376-4D08-8FA1-511D29D3B80C}" dt="2024-04-04T16:32:02.406" v="12836" actId="26606"/>
          <ac:spMkLst>
            <pc:docMk/>
            <pc:sldMk cId="2412723754" sldId="284"/>
            <ac:spMk id="15" creationId="{967D8EB6-EAE1-4F9C-B398-83321E287204}"/>
          </ac:spMkLst>
        </pc:spChg>
        <pc:spChg chg="add">
          <ac:chgData name="Devon Merza" userId="0989eea9-8ee9-4ba4-a510-7b37bc5d5c94" providerId="ADAL" clId="{FE6B9F62-E376-4D08-8FA1-511D29D3B80C}" dt="2024-04-04T16:32:02.431" v="12837" actId="26606"/>
          <ac:spMkLst>
            <pc:docMk/>
            <pc:sldMk cId="2412723754" sldId="284"/>
            <ac:spMk id="18" creationId="{59A309A7-1751-4ABE-A3C1-EEC40366AD89}"/>
          </ac:spMkLst>
        </pc:spChg>
        <pc:spChg chg="add">
          <ac:chgData name="Devon Merza" userId="0989eea9-8ee9-4ba4-a510-7b37bc5d5c94" providerId="ADAL" clId="{FE6B9F62-E376-4D08-8FA1-511D29D3B80C}" dt="2024-04-04T16:32:02.431" v="12837" actId="26606"/>
          <ac:spMkLst>
            <pc:docMk/>
            <pc:sldMk cId="2412723754" sldId="284"/>
            <ac:spMk id="19" creationId="{967D8EB6-EAE1-4F9C-B398-83321E287204}"/>
          </ac:spMkLst>
        </pc:spChg>
        <pc:picChg chg="add del">
          <ac:chgData name="Devon Merza" userId="0989eea9-8ee9-4ba4-a510-7b37bc5d5c94" providerId="ADAL" clId="{FE6B9F62-E376-4D08-8FA1-511D29D3B80C}" dt="2024-04-04T16:31:58.164" v="12834" actId="26606"/>
          <ac:picMkLst>
            <pc:docMk/>
            <pc:sldMk cId="2412723754" sldId="284"/>
            <ac:picMk id="7" creationId="{4FF710C0-478E-C933-D9CE-D60FEFD1380F}"/>
          </ac:picMkLst>
        </pc:picChg>
        <pc:picChg chg="add del">
          <ac:chgData name="Devon Merza" userId="0989eea9-8ee9-4ba4-a510-7b37bc5d5c94" providerId="ADAL" clId="{FE6B9F62-E376-4D08-8FA1-511D29D3B80C}" dt="2024-04-04T16:32:02.406" v="12836" actId="26606"/>
          <ac:picMkLst>
            <pc:docMk/>
            <pc:sldMk cId="2412723754" sldId="284"/>
            <ac:picMk id="16" creationId="{DF54E3F0-71A9-8864-AAA4-E43FFBA2669E}"/>
          </ac:picMkLst>
        </pc:picChg>
        <pc:picChg chg="add mod">
          <ac:chgData name="Devon Merza" userId="0989eea9-8ee9-4ba4-a510-7b37bc5d5c94" providerId="ADAL" clId="{FE6B9F62-E376-4D08-8FA1-511D29D3B80C}" dt="2024-04-04T16:32:31.434" v="12838" actId="14826"/>
          <ac:picMkLst>
            <pc:docMk/>
            <pc:sldMk cId="2412723754" sldId="284"/>
            <ac:picMk id="20" creationId="{4FF710C0-478E-C933-D9CE-D60FEFD1380F}"/>
          </ac:picMkLst>
        </pc:picChg>
      </pc:sldChg>
      <pc:sldChg chg="del replTag delTag">
        <pc:chgData name="Devon Merza" userId="0989eea9-8ee9-4ba4-a510-7b37bc5d5c94" providerId="ADAL" clId="{FE6B9F62-E376-4D08-8FA1-511D29D3B80C}" dt="2024-04-03T18:44:33.431" v="26" actId="47"/>
        <pc:sldMkLst>
          <pc:docMk/>
          <pc:sldMk cId="2413720985" sldId="284"/>
        </pc:sldMkLst>
      </pc:sldChg>
      <pc:sldChg chg="delSp modSp add del mod replTag delTag">
        <pc:chgData name="Devon Merza" userId="0989eea9-8ee9-4ba4-a510-7b37bc5d5c94" providerId="ADAL" clId="{FE6B9F62-E376-4D08-8FA1-511D29D3B80C}" dt="2024-04-04T16:14:14.788" v="11726" actId="2696"/>
        <pc:sldMkLst>
          <pc:docMk/>
          <pc:sldMk cId="2563732048" sldId="284"/>
        </pc:sldMkLst>
        <pc:spChg chg="del mod">
          <ac:chgData name="Devon Merza" userId="0989eea9-8ee9-4ba4-a510-7b37bc5d5c94" providerId="ADAL" clId="{FE6B9F62-E376-4D08-8FA1-511D29D3B80C}" dt="2024-04-04T16:13:20.230" v="11705"/>
          <ac:spMkLst>
            <pc:docMk/>
            <pc:sldMk cId="2563732048" sldId="284"/>
            <ac:spMk id="11" creationId="{4750FDE5-874E-1A28-7502-B8B2AAB731AC}"/>
          </ac:spMkLst>
        </pc:spChg>
      </pc:sldChg>
      <pc:sldChg chg="del replTag delTag">
        <pc:chgData name="Devon Merza" userId="0989eea9-8ee9-4ba4-a510-7b37bc5d5c94" providerId="ADAL" clId="{FE6B9F62-E376-4D08-8FA1-511D29D3B80C}" dt="2024-04-03T18:44:33.431" v="26" actId="47"/>
        <pc:sldMkLst>
          <pc:docMk/>
          <pc:sldMk cId="1456222993" sldId="285"/>
        </pc:sldMkLst>
      </pc:sldChg>
      <pc:sldChg chg="modSp add mod replTag delTag modNotesTx">
        <pc:chgData name="Devon Merza" userId="0989eea9-8ee9-4ba4-a510-7b37bc5d5c94" providerId="ADAL" clId="{FE6B9F62-E376-4D08-8FA1-511D29D3B80C}" dt="2024-04-09T13:40:25.423" v="15565" actId="20577"/>
        <pc:sldMkLst>
          <pc:docMk/>
          <pc:sldMk cId="4137678386" sldId="285"/>
        </pc:sldMkLst>
        <pc:spChg chg="mod">
          <ac:chgData name="Devon Merza" userId="0989eea9-8ee9-4ba4-a510-7b37bc5d5c94" providerId="ADAL" clId="{FE6B9F62-E376-4D08-8FA1-511D29D3B80C}" dt="2024-04-09T13:38:17.254" v="15441" actId="20577"/>
          <ac:spMkLst>
            <pc:docMk/>
            <pc:sldMk cId="4137678386" sldId="285"/>
            <ac:spMk id="11" creationId="{4750FDE5-874E-1A28-7502-B8B2AAB731AC}"/>
          </ac:spMkLst>
        </pc:spChg>
        <pc:spChg chg="mod">
          <ac:chgData name="Devon Merza" userId="0989eea9-8ee9-4ba4-a510-7b37bc5d5c94" providerId="ADAL" clId="{FE6B9F62-E376-4D08-8FA1-511D29D3B80C}" dt="2024-04-09T13:39:15.179" v="15551" actId="20577"/>
          <ac:spMkLst>
            <pc:docMk/>
            <pc:sldMk cId="4137678386" sldId="285"/>
            <ac:spMk id="13" creationId="{30A7B0D7-68DA-D25C-F767-62CFDC7BC97D}"/>
          </ac:spMkLst>
        </pc:spChg>
      </pc:sldChg>
      <pc:sldChg chg="del replTag">
        <pc:chgData name="Devon Merza" userId="0989eea9-8ee9-4ba4-a510-7b37bc5d5c94" providerId="ADAL" clId="{FE6B9F62-E376-4D08-8FA1-511D29D3B80C}" dt="2024-04-03T18:44:33.431" v="26" actId="47"/>
        <pc:sldMkLst>
          <pc:docMk/>
          <pc:sldMk cId="549994982" sldId="286"/>
        </pc:sldMkLst>
      </pc:sldChg>
      <pc:sldChg chg="del replTag">
        <pc:chgData name="Devon Merza" userId="0989eea9-8ee9-4ba4-a510-7b37bc5d5c94" providerId="ADAL" clId="{FE6B9F62-E376-4D08-8FA1-511D29D3B80C}" dt="2024-04-03T18:44:33.431" v="26" actId="47"/>
        <pc:sldMkLst>
          <pc:docMk/>
          <pc:sldMk cId="1963504417" sldId="287"/>
        </pc:sldMkLst>
      </pc:sldChg>
    </pc:docChg>
  </pc:docChgLst>
  <pc:docChgLst>
    <pc:chgData name="Sabina Santamaria, Ms." userId="S::sabina.santamaria@mcgill.ca::af728e2d-7b10-48c9-a915-5ecc252c3090" providerId="AD" clId="Web-{B831138C-A148-9E55-9CE2-41C670E2DCE0}"/>
    <pc:docChg chg="modSld">
      <pc:chgData name="Sabina Santamaria, Ms." userId="S::sabina.santamaria@mcgill.ca::af728e2d-7b10-48c9-a915-5ecc252c3090" providerId="AD" clId="Web-{B831138C-A148-9E55-9CE2-41C670E2DCE0}" dt="2024-04-04T17:43:09.104" v="10" actId="1076"/>
      <pc:docMkLst>
        <pc:docMk/>
      </pc:docMkLst>
      <pc:sldChg chg="addCm delCm modNotes">
        <pc:chgData name="Sabina Santamaria, Ms." userId="S::sabina.santamaria@mcgill.ca::af728e2d-7b10-48c9-a915-5ecc252c3090" providerId="AD" clId="Web-{B831138C-A148-9E55-9CE2-41C670E2DCE0}" dt="2024-04-04T17:40:25.275" v="7"/>
        <pc:sldMkLst>
          <pc:docMk/>
          <pc:sldMk cId="3678321533" sldId="274"/>
        </pc:sldMkLst>
        <pc:extLst>
          <p:ext xmlns:p="http://schemas.openxmlformats.org/presentationml/2006/main" uri="{D6D511B9-2390-475A-947B-AFAB55BFBCF1}">
            <pc226:cmChg xmlns:pc226="http://schemas.microsoft.com/office/powerpoint/2022/06/main/command" chg="add del">
              <pc226:chgData name="Sabina Santamaria, Ms." userId="S::sabina.santamaria@mcgill.ca::af728e2d-7b10-48c9-a915-5ecc252c3090" providerId="AD" clId="Web-{B831138C-A148-9E55-9CE2-41C670E2DCE0}" dt="2024-04-04T17:40:21.400" v="6"/>
              <pc2:cmMkLst xmlns:pc2="http://schemas.microsoft.com/office/powerpoint/2019/9/main/command">
                <pc:docMk/>
                <pc:sldMk cId="3678321533" sldId="274"/>
                <pc2:cmMk id="{EF2C5E1C-3CEF-4093-AE60-51D7B63E2D0A}"/>
              </pc2:cmMkLst>
            </pc226:cmChg>
            <pc226:cmChg xmlns:pc226="http://schemas.microsoft.com/office/powerpoint/2022/06/main/command" chg="add del">
              <pc226:chgData name="Sabina Santamaria, Ms." userId="S::sabina.santamaria@mcgill.ca::af728e2d-7b10-48c9-a915-5ecc252c3090" providerId="AD" clId="Web-{B831138C-A148-9E55-9CE2-41C670E2DCE0}" dt="2024-04-04T17:40:25.275" v="7"/>
              <pc2:cmMkLst xmlns:pc2="http://schemas.microsoft.com/office/powerpoint/2019/9/main/command">
                <pc:docMk/>
                <pc:sldMk cId="3678321533" sldId="274"/>
                <pc2:cmMk id="{0A136347-79F0-47A1-BDB5-267AED783B3E}"/>
              </pc2:cmMkLst>
            </pc226:cmChg>
          </p:ext>
        </pc:extLst>
      </pc:sldChg>
      <pc:sldChg chg="modSp modNotes">
        <pc:chgData name="Sabina Santamaria, Ms." userId="S::sabina.santamaria@mcgill.ca::af728e2d-7b10-48c9-a915-5ecc252c3090" providerId="AD" clId="Web-{B831138C-A148-9E55-9CE2-41C670E2DCE0}" dt="2024-04-04T17:43:09.104" v="10" actId="1076"/>
        <pc:sldMkLst>
          <pc:docMk/>
          <pc:sldMk cId="904173522" sldId="281"/>
        </pc:sldMkLst>
        <pc:picChg chg="mod">
          <ac:chgData name="Sabina Santamaria, Ms." userId="S::sabina.santamaria@mcgill.ca::af728e2d-7b10-48c9-a915-5ecc252c3090" providerId="AD" clId="Web-{B831138C-A148-9E55-9CE2-41C670E2DCE0}" dt="2024-04-04T17:43:09.104" v="10" actId="1076"/>
          <ac:picMkLst>
            <pc:docMk/>
            <pc:sldMk cId="904173522" sldId="281"/>
            <ac:picMk id="3" creationId="{B79B4121-AF96-8EEE-4D55-82124A79FF8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72724-81F4-49C1-8E5F-DC6209188F2E}" type="doc">
      <dgm:prSet loTypeId="urn:microsoft.com/office/officeart/2005/8/layout/process2" loCatId="process" qsTypeId="urn:microsoft.com/office/officeart/2005/8/quickstyle/simple2" qsCatId="simple" csTypeId="urn:microsoft.com/office/officeart/2005/8/colors/accent1_2" csCatId="accent1" phldr="1"/>
      <dgm:spPr/>
    </dgm:pt>
    <dgm:pt modelId="{8A943717-54A9-477F-8EB8-15A87D32A9EF}">
      <dgm:prSet phldrT="[Text]"/>
      <dgm:spPr/>
      <dgm:t>
        <a:bodyPr/>
        <a:lstStyle/>
        <a:p>
          <a:r>
            <a:rPr lang="en-CA" dirty="0"/>
            <a:t>Vice-President</a:t>
          </a:r>
        </a:p>
        <a:p>
          <a:r>
            <a:rPr lang="en-CA" dirty="0"/>
            <a:t>(Research and Innovation)</a:t>
          </a:r>
        </a:p>
      </dgm:t>
    </dgm:pt>
    <dgm:pt modelId="{7C23CC61-A65F-4E62-A5A9-1F5998DC9B1C}" type="parTrans" cxnId="{8EEEB309-4CA2-4EDA-80F5-9364032DF39E}">
      <dgm:prSet/>
      <dgm:spPr/>
      <dgm:t>
        <a:bodyPr/>
        <a:lstStyle/>
        <a:p>
          <a:endParaRPr lang="en-CA"/>
        </a:p>
      </dgm:t>
    </dgm:pt>
    <dgm:pt modelId="{9992371B-2212-466B-9BDF-28ED00B85995}" type="sibTrans" cxnId="{8EEEB309-4CA2-4EDA-80F5-9364032DF39E}">
      <dgm:prSet/>
      <dgm:spPr/>
      <dgm:t>
        <a:bodyPr/>
        <a:lstStyle/>
        <a:p>
          <a:endParaRPr lang="en-CA"/>
        </a:p>
      </dgm:t>
    </dgm:pt>
    <dgm:pt modelId="{60CAF7E1-FF24-40CC-8CAB-969B01460EB5}">
      <dgm:prSet phldrT="[Text]"/>
      <dgm:spPr/>
      <dgm:t>
        <a:bodyPr/>
        <a:lstStyle/>
        <a:p>
          <a:r>
            <a:rPr lang="en-CA" dirty="0"/>
            <a:t>Animal Policy and Oversight Committee </a:t>
          </a:r>
        </a:p>
        <a:p>
          <a:r>
            <a:rPr lang="en-CA" dirty="0"/>
            <a:t>(APWOC)</a:t>
          </a:r>
        </a:p>
      </dgm:t>
    </dgm:pt>
    <dgm:pt modelId="{51AF5AA4-24CB-4776-81AF-82A152BCC1DB}" type="parTrans" cxnId="{3B1FC959-4F6C-4C22-82F3-4ACEB80A7FC2}">
      <dgm:prSet/>
      <dgm:spPr/>
      <dgm:t>
        <a:bodyPr/>
        <a:lstStyle/>
        <a:p>
          <a:endParaRPr lang="en-CA"/>
        </a:p>
      </dgm:t>
    </dgm:pt>
    <dgm:pt modelId="{5F20EDBE-19EA-4541-9069-99DA25116993}" type="sibTrans" cxnId="{3B1FC959-4F6C-4C22-82F3-4ACEB80A7FC2}">
      <dgm:prSet/>
      <dgm:spPr/>
      <dgm:t>
        <a:bodyPr/>
        <a:lstStyle/>
        <a:p>
          <a:endParaRPr lang="en-CA"/>
        </a:p>
      </dgm:t>
    </dgm:pt>
    <dgm:pt modelId="{2A7AB093-9699-41AF-9F1A-FE2DC15ACCD6}">
      <dgm:prSet phldrT="[Text]"/>
      <dgm:spPr/>
      <dgm:t>
        <a:bodyPr/>
        <a:lstStyle/>
        <a:p>
          <a:r>
            <a:rPr lang="en-US" dirty="0">
              <a:latin typeface="+mn-lt"/>
            </a:rPr>
            <a:t>Facility Animal Care Committee</a:t>
          </a:r>
        </a:p>
        <a:p>
          <a:r>
            <a:rPr lang="en-US">
              <a:latin typeface="+mn-lt"/>
            </a:rPr>
            <a:t> (FACC)</a:t>
          </a:r>
          <a:endParaRPr lang="en-CA" dirty="0"/>
        </a:p>
      </dgm:t>
    </dgm:pt>
    <dgm:pt modelId="{3DBE65F1-3903-4067-898B-367301A07E2D}" type="parTrans" cxnId="{0C892653-9E53-4C6E-A373-B6F7E46E3500}">
      <dgm:prSet/>
      <dgm:spPr/>
      <dgm:t>
        <a:bodyPr/>
        <a:lstStyle/>
        <a:p>
          <a:endParaRPr lang="en-CA"/>
        </a:p>
      </dgm:t>
    </dgm:pt>
    <dgm:pt modelId="{D2B7C80E-6B5D-489B-BE6B-24CF53471048}" type="sibTrans" cxnId="{0C892653-9E53-4C6E-A373-B6F7E46E3500}">
      <dgm:prSet/>
      <dgm:spPr/>
      <dgm:t>
        <a:bodyPr/>
        <a:lstStyle/>
        <a:p>
          <a:endParaRPr lang="en-CA"/>
        </a:p>
      </dgm:t>
    </dgm:pt>
    <dgm:pt modelId="{0E145650-C3F7-47B1-B44D-EE7490E41856}" type="pres">
      <dgm:prSet presAssocID="{54572724-81F4-49C1-8E5F-DC6209188F2E}" presName="linearFlow" presStyleCnt="0">
        <dgm:presLayoutVars>
          <dgm:resizeHandles val="exact"/>
        </dgm:presLayoutVars>
      </dgm:prSet>
      <dgm:spPr/>
    </dgm:pt>
    <dgm:pt modelId="{200F8FE2-366C-403F-8904-A3A692ACD83E}" type="pres">
      <dgm:prSet presAssocID="{8A943717-54A9-477F-8EB8-15A87D32A9EF}" presName="node" presStyleLbl="node1" presStyleIdx="0" presStyleCnt="3">
        <dgm:presLayoutVars>
          <dgm:bulletEnabled val="1"/>
        </dgm:presLayoutVars>
      </dgm:prSet>
      <dgm:spPr/>
    </dgm:pt>
    <dgm:pt modelId="{2786954A-2DF6-4245-A2C7-51270B48DC9A}" type="pres">
      <dgm:prSet presAssocID="{9992371B-2212-466B-9BDF-28ED00B85995}" presName="sibTrans" presStyleLbl="sibTrans2D1" presStyleIdx="0" presStyleCnt="2" custAng="10800000"/>
      <dgm:spPr/>
    </dgm:pt>
    <dgm:pt modelId="{5418457A-D52E-4247-8BCA-5DFA7B98BE29}" type="pres">
      <dgm:prSet presAssocID="{9992371B-2212-466B-9BDF-28ED00B85995}" presName="connectorText" presStyleLbl="sibTrans2D1" presStyleIdx="0" presStyleCnt="2"/>
      <dgm:spPr/>
    </dgm:pt>
    <dgm:pt modelId="{EE4E902C-42B7-4E0D-8252-41852C24C3AC}" type="pres">
      <dgm:prSet presAssocID="{60CAF7E1-FF24-40CC-8CAB-969B01460EB5}" presName="node" presStyleLbl="node1" presStyleIdx="1" presStyleCnt="3">
        <dgm:presLayoutVars>
          <dgm:bulletEnabled val="1"/>
        </dgm:presLayoutVars>
      </dgm:prSet>
      <dgm:spPr/>
    </dgm:pt>
    <dgm:pt modelId="{292CA028-1AFF-490D-A639-4A76B806D06E}" type="pres">
      <dgm:prSet presAssocID="{5F20EDBE-19EA-4541-9069-99DA25116993}" presName="sibTrans" presStyleLbl="sibTrans2D1" presStyleIdx="1" presStyleCnt="2" custAng="10800000"/>
      <dgm:spPr/>
    </dgm:pt>
    <dgm:pt modelId="{AAB33134-EE94-4D17-888B-1FA469BDC7A7}" type="pres">
      <dgm:prSet presAssocID="{5F20EDBE-19EA-4541-9069-99DA25116993}" presName="connectorText" presStyleLbl="sibTrans2D1" presStyleIdx="1" presStyleCnt="2"/>
      <dgm:spPr/>
    </dgm:pt>
    <dgm:pt modelId="{F1BE1AB6-C283-4673-A394-F53E4A0397FF}" type="pres">
      <dgm:prSet presAssocID="{2A7AB093-9699-41AF-9F1A-FE2DC15ACCD6}" presName="node" presStyleLbl="node1" presStyleIdx="2" presStyleCnt="3">
        <dgm:presLayoutVars>
          <dgm:bulletEnabled val="1"/>
        </dgm:presLayoutVars>
      </dgm:prSet>
      <dgm:spPr/>
    </dgm:pt>
  </dgm:ptLst>
  <dgm:cxnLst>
    <dgm:cxn modelId="{8EEEB309-4CA2-4EDA-80F5-9364032DF39E}" srcId="{54572724-81F4-49C1-8E5F-DC6209188F2E}" destId="{8A943717-54A9-477F-8EB8-15A87D32A9EF}" srcOrd="0" destOrd="0" parTransId="{7C23CC61-A65F-4E62-A5A9-1F5998DC9B1C}" sibTransId="{9992371B-2212-466B-9BDF-28ED00B85995}"/>
    <dgm:cxn modelId="{FE1C0F11-CA46-413D-8526-E7392C1DD9C1}" type="presOf" srcId="{54572724-81F4-49C1-8E5F-DC6209188F2E}" destId="{0E145650-C3F7-47B1-B44D-EE7490E41856}" srcOrd="0" destOrd="0" presId="urn:microsoft.com/office/officeart/2005/8/layout/process2"/>
    <dgm:cxn modelId="{16574E16-D39B-4003-85CB-7B9C49EA29D7}" type="presOf" srcId="{9992371B-2212-466B-9BDF-28ED00B85995}" destId="{2786954A-2DF6-4245-A2C7-51270B48DC9A}" srcOrd="0" destOrd="0" presId="urn:microsoft.com/office/officeart/2005/8/layout/process2"/>
    <dgm:cxn modelId="{9D3E083E-3036-4B74-9E23-03217822D892}" type="presOf" srcId="{9992371B-2212-466B-9BDF-28ED00B85995}" destId="{5418457A-D52E-4247-8BCA-5DFA7B98BE29}" srcOrd="1" destOrd="0" presId="urn:microsoft.com/office/officeart/2005/8/layout/process2"/>
    <dgm:cxn modelId="{00D16750-16BB-473E-B9AF-3A9672554DFA}" type="presOf" srcId="{2A7AB093-9699-41AF-9F1A-FE2DC15ACCD6}" destId="{F1BE1AB6-C283-4673-A394-F53E4A0397FF}" srcOrd="0" destOrd="0" presId="urn:microsoft.com/office/officeart/2005/8/layout/process2"/>
    <dgm:cxn modelId="{3BAA1F51-75F2-46CD-9EFA-F5AAF554C860}" type="presOf" srcId="{5F20EDBE-19EA-4541-9069-99DA25116993}" destId="{AAB33134-EE94-4D17-888B-1FA469BDC7A7}" srcOrd="1" destOrd="0" presId="urn:microsoft.com/office/officeart/2005/8/layout/process2"/>
    <dgm:cxn modelId="{0C892653-9E53-4C6E-A373-B6F7E46E3500}" srcId="{54572724-81F4-49C1-8E5F-DC6209188F2E}" destId="{2A7AB093-9699-41AF-9F1A-FE2DC15ACCD6}" srcOrd="2" destOrd="0" parTransId="{3DBE65F1-3903-4067-898B-367301A07E2D}" sibTransId="{D2B7C80E-6B5D-489B-BE6B-24CF53471048}"/>
    <dgm:cxn modelId="{3B1FC959-4F6C-4C22-82F3-4ACEB80A7FC2}" srcId="{54572724-81F4-49C1-8E5F-DC6209188F2E}" destId="{60CAF7E1-FF24-40CC-8CAB-969B01460EB5}" srcOrd="1" destOrd="0" parTransId="{51AF5AA4-24CB-4776-81AF-82A152BCC1DB}" sibTransId="{5F20EDBE-19EA-4541-9069-99DA25116993}"/>
    <dgm:cxn modelId="{16715B93-1434-4298-9518-ABDB91AF64C3}" type="presOf" srcId="{60CAF7E1-FF24-40CC-8CAB-969B01460EB5}" destId="{EE4E902C-42B7-4E0D-8252-41852C24C3AC}" srcOrd="0" destOrd="0" presId="urn:microsoft.com/office/officeart/2005/8/layout/process2"/>
    <dgm:cxn modelId="{2100C393-9865-42AD-84F6-1C79A1FE3E55}" type="presOf" srcId="{8A943717-54A9-477F-8EB8-15A87D32A9EF}" destId="{200F8FE2-366C-403F-8904-A3A692ACD83E}" srcOrd="0" destOrd="0" presId="urn:microsoft.com/office/officeart/2005/8/layout/process2"/>
    <dgm:cxn modelId="{A0220FC9-B297-4C58-8529-396D77746BF9}" type="presOf" srcId="{5F20EDBE-19EA-4541-9069-99DA25116993}" destId="{292CA028-1AFF-490D-A639-4A76B806D06E}" srcOrd="0" destOrd="0" presId="urn:microsoft.com/office/officeart/2005/8/layout/process2"/>
    <dgm:cxn modelId="{AB5852F5-5419-41E7-9030-DE78CE9B4EA3}" type="presParOf" srcId="{0E145650-C3F7-47B1-B44D-EE7490E41856}" destId="{200F8FE2-366C-403F-8904-A3A692ACD83E}" srcOrd="0" destOrd="0" presId="urn:microsoft.com/office/officeart/2005/8/layout/process2"/>
    <dgm:cxn modelId="{A937B92A-452E-4F01-AD42-7658641FEC10}" type="presParOf" srcId="{0E145650-C3F7-47B1-B44D-EE7490E41856}" destId="{2786954A-2DF6-4245-A2C7-51270B48DC9A}" srcOrd="1" destOrd="0" presId="urn:microsoft.com/office/officeart/2005/8/layout/process2"/>
    <dgm:cxn modelId="{A54D468C-2CD4-4B38-9C8A-032662E40119}" type="presParOf" srcId="{2786954A-2DF6-4245-A2C7-51270B48DC9A}" destId="{5418457A-D52E-4247-8BCA-5DFA7B98BE29}" srcOrd="0" destOrd="0" presId="urn:microsoft.com/office/officeart/2005/8/layout/process2"/>
    <dgm:cxn modelId="{A1890C6A-0448-47A6-B954-6B7BF57B5ABC}" type="presParOf" srcId="{0E145650-C3F7-47B1-B44D-EE7490E41856}" destId="{EE4E902C-42B7-4E0D-8252-41852C24C3AC}" srcOrd="2" destOrd="0" presId="urn:microsoft.com/office/officeart/2005/8/layout/process2"/>
    <dgm:cxn modelId="{145AEF7D-3EFA-40AA-91F9-FFA2F62D3F28}" type="presParOf" srcId="{0E145650-C3F7-47B1-B44D-EE7490E41856}" destId="{292CA028-1AFF-490D-A639-4A76B806D06E}" srcOrd="3" destOrd="0" presId="urn:microsoft.com/office/officeart/2005/8/layout/process2"/>
    <dgm:cxn modelId="{1D476991-2235-4AC3-818E-D712B6DC8D0A}" type="presParOf" srcId="{292CA028-1AFF-490D-A639-4A76B806D06E}" destId="{AAB33134-EE94-4D17-888B-1FA469BDC7A7}" srcOrd="0" destOrd="0" presId="urn:microsoft.com/office/officeart/2005/8/layout/process2"/>
    <dgm:cxn modelId="{8D7CE5E4-97A2-464B-AB17-2E8A1ABC3BE0}" type="presParOf" srcId="{0E145650-C3F7-47B1-B44D-EE7490E41856}" destId="{F1BE1AB6-C283-4673-A394-F53E4A0397FF}"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F8FE2-366C-403F-8904-A3A692ACD83E}">
      <dsp:nvSpPr>
        <dsp:cNvPr id="0" name=""/>
        <dsp:cNvSpPr/>
      </dsp:nvSpPr>
      <dsp:spPr>
        <a:xfrm>
          <a:off x="1487110" y="0"/>
          <a:ext cx="2439990" cy="135555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Vice-President</a:t>
          </a:r>
        </a:p>
        <a:p>
          <a:pPr marL="0" lvl="0" indent="0" algn="ctr" defTabSz="800100">
            <a:lnSpc>
              <a:spcPct val="90000"/>
            </a:lnSpc>
            <a:spcBef>
              <a:spcPct val="0"/>
            </a:spcBef>
            <a:spcAft>
              <a:spcPct val="35000"/>
            </a:spcAft>
            <a:buNone/>
          </a:pPr>
          <a:r>
            <a:rPr lang="en-CA" sz="1800" kern="1200" dirty="0"/>
            <a:t>(Research and Innovation)</a:t>
          </a:r>
        </a:p>
      </dsp:txBody>
      <dsp:txXfrm>
        <a:off x="1526813" y="39703"/>
        <a:ext cx="2360584" cy="1276144"/>
      </dsp:txXfrm>
    </dsp:sp>
    <dsp:sp modelId="{2786954A-2DF6-4245-A2C7-51270B48DC9A}">
      <dsp:nvSpPr>
        <dsp:cNvPr id="0" name=""/>
        <dsp:cNvSpPr/>
      </dsp:nvSpPr>
      <dsp:spPr>
        <a:xfrm rot="16200000">
          <a:off x="2452939" y="1389439"/>
          <a:ext cx="508331" cy="60999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rot="-5400000">
        <a:off x="2524106" y="1592771"/>
        <a:ext cx="365999" cy="355832"/>
      </dsp:txXfrm>
    </dsp:sp>
    <dsp:sp modelId="{EE4E902C-42B7-4E0D-8252-41852C24C3AC}">
      <dsp:nvSpPr>
        <dsp:cNvPr id="0" name=""/>
        <dsp:cNvSpPr/>
      </dsp:nvSpPr>
      <dsp:spPr>
        <a:xfrm>
          <a:off x="1487110" y="2033325"/>
          <a:ext cx="2439990" cy="135555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Animal Policy and Oversight Committee </a:t>
          </a:r>
        </a:p>
        <a:p>
          <a:pPr marL="0" lvl="0" indent="0" algn="ctr" defTabSz="800100">
            <a:lnSpc>
              <a:spcPct val="90000"/>
            </a:lnSpc>
            <a:spcBef>
              <a:spcPct val="0"/>
            </a:spcBef>
            <a:spcAft>
              <a:spcPct val="35000"/>
            </a:spcAft>
            <a:buNone/>
          </a:pPr>
          <a:r>
            <a:rPr lang="en-CA" sz="1800" kern="1200" dirty="0"/>
            <a:t>(APWOC)</a:t>
          </a:r>
        </a:p>
      </dsp:txBody>
      <dsp:txXfrm>
        <a:off x="1526813" y="2073028"/>
        <a:ext cx="2360584" cy="1276144"/>
      </dsp:txXfrm>
    </dsp:sp>
    <dsp:sp modelId="{292CA028-1AFF-490D-A639-4A76B806D06E}">
      <dsp:nvSpPr>
        <dsp:cNvPr id="0" name=""/>
        <dsp:cNvSpPr/>
      </dsp:nvSpPr>
      <dsp:spPr>
        <a:xfrm rot="16200000">
          <a:off x="2452939" y="3422764"/>
          <a:ext cx="508331" cy="60999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rot="-5400000">
        <a:off x="2524106" y="3626096"/>
        <a:ext cx="365999" cy="355832"/>
      </dsp:txXfrm>
    </dsp:sp>
    <dsp:sp modelId="{F1BE1AB6-C283-4673-A394-F53E4A0397FF}">
      <dsp:nvSpPr>
        <dsp:cNvPr id="0" name=""/>
        <dsp:cNvSpPr/>
      </dsp:nvSpPr>
      <dsp:spPr>
        <a:xfrm>
          <a:off x="1487110" y="4066650"/>
          <a:ext cx="2439990" cy="135555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Facility Animal Care Committee</a:t>
          </a:r>
        </a:p>
        <a:p>
          <a:pPr marL="0" lvl="0" indent="0" algn="ctr" defTabSz="800100">
            <a:lnSpc>
              <a:spcPct val="90000"/>
            </a:lnSpc>
            <a:spcBef>
              <a:spcPct val="0"/>
            </a:spcBef>
            <a:spcAft>
              <a:spcPct val="35000"/>
            </a:spcAft>
            <a:buNone/>
          </a:pPr>
          <a:r>
            <a:rPr lang="en-US" sz="1800" kern="1200">
              <a:latin typeface="+mn-lt"/>
            </a:rPr>
            <a:t> (FACC)</a:t>
          </a:r>
          <a:endParaRPr lang="en-CA" sz="1800" kern="1200" dirty="0"/>
        </a:p>
      </dsp:txBody>
      <dsp:txXfrm>
        <a:off x="1526813" y="4106353"/>
        <a:ext cx="2360584" cy="12761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6B1BA9-67BD-6F47-B794-84C108291FE8}" type="datetimeFigureOut">
              <a:rPr lang="en-US" smtClean="0"/>
              <a:t>4/30/2024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DB695C-3268-684A-8BB3-25D2BECE6B12}" type="slidenum">
              <a:rPr lang="en-US" smtClean="0"/>
              <a:t>‹#›</a:t>
            </a:fld>
            <a:endParaRPr lang="en-US"/>
          </a:p>
        </p:txBody>
      </p:sp>
    </p:spTree>
    <p:extLst>
      <p:ext uri="{BB962C8B-B14F-4D97-AF65-F5344CB8AC3E}">
        <p14:creationId xmlns:p14="http://schemas.microsoft.com/office/powerpoint/2010/main" val="3791128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cgill.ca/research/research/compliance/animals/committees/term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cgill.ca/research/research/compliance/animals/committees/term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calam-acmal.org/" TargetMode="External"/><Relationship Id="rId3" Type="http://schemas.openxmlformats.org/officeDocument/2006/relationships/hyperlink" Target="https://www.ccac.ca/" TargetMode="External"/><Relationship Id="rId7" Type="http://schemas.openxmlformats.org/officeDocument/2006/relationships/hyperlink" Target="https://www.mcgill.ca/eh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mcgill.ca/research/research/compliance/animals/animal-research-practices/sop" TargetMode="External"/><Relationship Id="rId5" Type="http://schemas.openxmlformats.org/officeDocument/2006/relationships/hyperlink" Target="https://www.mcgill.ca/research/research/compliance/animals/animal-research-practices/guidelines" TargetMode="External"/><Relationship Id="rId10" Type="http://schemas.openxmlformats.org/officeDocument/2006/relationships/hyperlink" Target="https://www.canada.ca/en/health-canada.html" TargetMode="External"/><Relationship Id="rId4" Type="http://schemas.openxmlformats.org/officeDocument/2006/relationships/hyperlink" Target="https://www.nfacc.ca/" TargetMode="External"/><Relationship Id="rId9" Type="http://schemas.openxmlformats.org/officeDocument/2006/relationships/hyperlink" Target="https://inspection.canada.ca/eng/1297964599443/1297965645317"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Role of the Facility Animal Care Committee Presentation.  </a:t>
            </a:r>
          </a:p>
          <a:p>
            <a:endParaRPr lang="en-US" dirty="0"/>
          </a:p>
          <a:p>
            <a:r>
              <a:rPr lang="en-US" dirty="0"/>
              <a:t>This is an ongoing multi-part series in which we will cover the responsibilities of the FACC and the roles of its members. In this presentation, we will focus on the FACC’s responsibilities as a body while in the following presentations expand on this notion and add focus on understanding the definitions and responsibilities of each membership role and how they work together to achieve the goals of the CCAC’s mandate of an animal care committee. </a:t>
            </a:r>
          </a:p>
          <a:p>
            <a:endParaRPr lang="en-US" dirty="0"/>
          </a:p>
          <a:p>
            <a:r>
              <a:rPr lang="en-US" dirty="0"/>
              <a:t>Please be aware, that these presentations are to highlight only some of the roles and responsibilities of the FACC as a whole and of its members. For a full understanding of the roles and responsibilities please read through the documents in the reference section at the end of this presentation. </a:t>
            </a:r>
          </a:p>
          <a:p>
            <a:endParaRPr lang="en-US" dirty="0"/>
          </a:p>
        </p:txBody>
      </p:sp>
      <p:sp>
        <p:nvSpPr>
          <p:cNvPr id="4" name="Slide Number Placeholder 3"/>
          <p:cNvSpPr>
            <a:spLocks noGrp="1"/>
          </p:cNvSpPr>
          <p:nvPr>
            <p:ph type="sldNum" sz="quarter" idx="5"/>
          </p:nvPr>
        </p:nvSpPr>
        <p:spPr/>
        <p:txBody>
          <a:bodyPr/>
          <a:lstStyle/>
          <a:p>
            <a:fld id="{A5DB695C-3268-684A-8BB3-25D2BECE6B12}" type="slidenum">
              <a:rPr lang="en-US" smtClean="0"/>
              <a:t>1</a:t>
            </a:fld>
            <a:endParaRPr lang="en-US"/>
          </a:p>
        </p:txBody>
      </p:sp>
    </p:spTree>
    <p:extLst>
      <p:ext uri="{BB962C8B-B14F-4D97-AF65-F5344CB8AC3E}">
        <p14:creationId xmlns:p14="http://schemas.microsoft.com/office/powerpoint/2010/main" val="2009530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In summary, the FACC is at the core of the Animal Care and Use program at McGill University. </a:t>
            </a:r>
            <a:r>
              <a:rPr lang="en-CA" dirty="0"/>
              <a:t>It provides </a:t>
            </a:r>
            <a:r>
              <a:rPr lang="en-CA"/>
              <a:t>a central role in animal welfare and regulatory compliance for animals used for research, testing and teaching at McGill University. The duties of the body, extend beyond just reviewing AUPs but also to being visible advocates for the welfare of animals and to oversee continuous compliance by those performing research under their authority.</a:t>
            </a:r>
            <a:r>
              <a:rPr lang="en-CA" dirty="0"/>
              <a:t> </a:t>
            </a:r>
            <a:endParaRPr lang="en-CA"/>
          </a:p>
        </p:txBody>
      </p:sp>
      <p:sp>
        <p:nvSpPr>
          <p:cNvPr id="4" name="Slide Number Placeholder 3"/>
          <p:cNvSpPr>
            <a:spLocks noGrp="1"/>
          </p:cNvSpPr>
          <p:nvPr>
            <p:ph type="sldNum" sz="quarter" idx="5"/>
          </p:nvPr>
        </p:nvSpPr>
        <p:spPr/>
        <p:txBody>
          <a:bodyPr/>
          <a:lstStyle/>
          <a:p>
            <a:fld id="{A5DB695C-3268-684A-8BB3-25D2BECE6B12}" type="slidenum">
              <a:rPr lang="en-US" smtClean="0"/>
              <a:t>10</a:t>
            </a:fld>
            <a:endParaRPr lang="en-US"/>
          </a:p>
        </p:txBody>
      </p:sp>
    </p:spTree>
    <p:extLst>
      <p:ext uri="{BB962C8B-B14F-4D97-AF65-F5344CB8AC3E}">
        <p14:creationId xmlns:p14="http://schemas.microsoft.com/office/powerpoint/2010/main" val="138089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5DB695C-3268-684A-8BB3-25D2BECE6B12}" type="slidenum">
              <a:rPr lang="en-US" smtClean="0"/>
              <a:t>11</a:t>
            </a:fld>
            <a:endParaRPr lang="en-US"/>
          </a:p>
        </p:txBody>
      </p:sp>
    </p:spTree>
    <p:extLst>
      <p:ext uri="{BB962C8B-B14F-4D97-AF65-F5344CB8AC3E}">
        <p14:creationId xmlns:p14="http://schemas.microsoft.com/office/powerpoint/2010/main" val="1037386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5DB695C-3268-684A-8BB3-25D2BECE6B12}" type="slidenum">
              <a:rPr lang="en-US" smtClean="0"/>
              <a:t>12</a:t>
            </a:fld>
            <a:endParaRPr lang="en-US"/>
          </a:p>
        </p:txBody>
      </p:sp>
    </p:spTree>
    <p:extLst>
      <p:ext uri="{BB962C8B-B14F-4D97-AF65-F5344CB8AC3E}">
        <p14:creationId xmlns:p14="http://schemas.microsoft.com/office/powerpoint/2010/main" val="1822008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5DB695C-3268-684A-8BB3-25D2BECE6B12}" type="slidenum">
              <a:rPr lang="en-US" smtClean="0"/>
              <a:t>13</a:t>
            </a:fld>
            <a:endParaRPr lang="en-US"/>
          </a:p>
        </p:txBody>
      </p:sp>
    </p:spTree>
    <p:extLst>
      <p:ext uri="{BB962C8B-B14F-4D97-AF65-F5344CB8AC3E}">
        <p14:creationId xmlns:p14="http://schemas.microsoft.com/office/powerpoint/2010/main" val="427139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97764"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mn-lt"/>
                <a:ea typeface="+mn-ea"/>
                <a:cs typeface="+mn-cs"/>
              </a:rPr>
              <a:t>The FACC oversees all animal activities. </a:t>
            </a:r>
          </a:p>
          <a:p>
            <a:pPr marL="0" marR="0" lvl="0" indent="0" algn="l" defTabSz="397764"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mn-lt"/>
              <a:ea typeface="+mn-ea"/>
              <a:cs typeface="+mn-cs"/>
            </a:endParaRPr>
          </a:p>
          <a:p>
            <a:pPr marL="0" marR="0" lvl="0" indent="0" algn="l" defTabSz="397764"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mn-lt"/>
                <a:ea typeface="+mn-ea"/>
                <a:cs typeface="+mn-cs"/>
              </a:rPr>
              <a:t>At McGill there are 3 FACCs, plus the Montreal Neurological Institute which has an independent FACC but is in </a:t>
            </a:r>
            <a:r>
              <a:rPr lang="en-US" sz="1200" dirty="0"/>
              <a:t>collaboration with the McGill Animal Compliance Office.</a:t>
            </a:r>
          </a:p>
          <a:p>
            <a:pPr marL="0" marR="0" lvl="0" indent="0" algn="l" defTabSz="397764"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mn-lt"/>
              <a:ea typeface="+mn-ea"/>
              <a:cs typeface="+mn-cs"/>
            </a:endParaRPr>
          </a:p>
          <a:p>
            <a:pPr marL="0" marR="0" lvl="0" indent="0" algn="l" defTabSz="397764"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mn-lt"/>
              <a:ea typeface="+mn-ea"/>
              <a:cs typeface="+mn-cs"/>
            </a:endParaRPr>
          </a:p>
          <a:p>
            <a:pPr defTabSz="397764">
              <a:spcAft>
                <a:spcPts val="600"/>
              </a:spcAft>
              <a:defRPr/>
            </a:pPr>
            <a:r>
              <a:rPr lang="en-US" sz="1200" kern="1200" dirty="0">
                <a:solidFill>
                  <a:schemeClr val="tx1"/>
                </a:solidFill>
                <a:latin typeface="+mn-lt"/>
                <a:ea typeface="+mn-ea"/>
                <a:cs typeface="+mn-cs"/>
              </a:rPr>
              <a:t>The chairs of the FACCs that are part of the Animal Policy and Oversight Committee ( </a:t>
            </a:r>
            <a:r>
              <a:rPr lang="en-US" sz="1200" kern="1200" dirty="0">
                <a:solidFill>
                  <a:schemeClr val="tx1"/>
                </a:solidFill>
                <a:latin typeface="+mn-lt"/>
                <a:ea typeface="+mn-ea"/>
                <a:cs typeface="+mn-cs"/>
                <a:hlinkClick r:id="rId3"/>
              </a:rPr>
              <a:t>APWOC</a:t>
            </a:r>
            <a:r>
              <a:rPr lang="en-US" sz="1200" kern="1200" dirty="0">
                <a:solidFill>
                  <a:schemeClr val="tx1"/>
                </a:solidFill>
                <a:latin typeface="+mn-lt"/>
                <a:ea typeface="+mn-ea"/>
                <a:cs typeface="+mn-cs"/>
              </a:rPr>
              <a:t>), who discuss and agree on institutional policies and guidelines.</a:t>
            </a:r>
            <a:r>
              <a:rPr lang="en-US" dirty="0"/>
              <a:t> </a:t>
            </a:r>
            <a:r>
              <a:rPr lang="en-US" sz="1200" kern="1200" dirty="0">
                <a:solidFill>
                  <a:schemeClr val="tx1"/>
                </a:solidFill>
                <a:latin typeface="+mn-lt"/>
                <a:ea typeface="+mn-ea"/>
                <a:cs typeface="+mn-cs"/>
              </a:rPr>
              <a:t> It is APWOC that reports to </a:t>
            </a:r>
            <a:r>
              <a:rPr lang="en-CA" sz="1200" kern="1200" dirty="0">
                <a:solidFill>
                  <a:schemeClr val="tx1"/>
                </a:solidFill>
                <a:latin typeface="+mn-lt"/>
                <a:ea typeface="+mn-ea"/>
                <a:cs typeface="+mn-cs"/>
              </a:rPr>
              <a:t>the vice principal of research and innovation (VPRI) who is also the Senior Administrator for the McGill University animal care program. </a:t>
            </a:r>
            <a:endParaRPr lang="en-CA" dirty="0"/>
          </a:p>
        </p:txBody>
      </p:sp>
      <p:sp>
        <p:nvSpPr>
          <p:cNvPr id="4" name="Slide Number Placeholder 3"/>
          <p:cNvSpPr>
            <a:spLocks noGrp="1"/>
          </p:cNvSpPr>
          <p:nvPr>
            <p:ph type="sldNum" sz="quarter" idx="5"/>
          </p:nvPr>
        </p:nvSpPr>
        <p:spPr/>
        <p:txBody>
          <a:bodyPr/>
          <a:lstStyle/>
          <a:p>
            <a:fld id="{A5DB695C-3268-684A-8BB3-25D2BECE6B12}" type="slidenum">
              <a:rPr lang="en-US" smtClean="0"/>
              <a:t>2</a:t>
            </a:fld>
            <a:endParaRPr lang="en-US"/>
          </a:p>
        </p:txBody>
      </p:sp>
    </p:spTree>
    <p:extLst>
      <p:ext uri="{BB962C8B-B14F-4D97-AF65-F5344CB8AC3E}">
        <p14:creationId xmlns:p14="http://schemas.microsoft.com/office/powerpoint/2010/main" val="331362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97764" rtl="0" eaLnBrk="1" fontAlgn="auto" latinLnBrk="0" hangingPunct="1">
              <a:lnSpc>
                <a:spcPct val="100000"/>
              </a:lnSpc>
              <a:spcBef>
                <a:spcPts val="0"/>
              </a:spcBef>
              <a:spcAft>
                <a:spcPts val="600"/>
              </a:spcAft>
              <a:buClrTx/>
              <a:buSzTx/>
              <a:buFontTx/>
              <a:buNone/>
              <a:tabLst/>
              <a:defRPr/>
            </a:pPr>
            <a:r>
              <a:rPr lang="en-CA" dirty="0"/>
              <a:t>While there are enough institutional responsibilities for an entire presentation, a summary will be provided as it relates to FACC activities.  As per the CCAC, while it is the institution itself that bears responsibility for its animal care and use program, the senior administration is responsible for ensuring that all institutional responsibilities are met.</a:t>
            </a:r>
          </a:p>
          <a:p>
            <a:pPr marL="0" marR="0" lvl="0" indent="0" algn="l" defTabSz="397764" rtl="0" eaLnBrk="1" fontAlgn="auto" latinLnBrk="0" hangingPunct="1">
              <a:lnSpc>
                <a:spcPct val="100000"/>
              </a:lnSpc>
              <a:spcBef>
                <a:spcPts val="0"/>
              </a:spcBef>
              <a:spcAft>
                <a:spcPts val="600"/>
              </a:spcAft>
              <a:buClrTx/>
              <a:buSzTx/>
              <a:buFontTx/>
              <a:buNone/>
              <a:tabLst/>
              <a:defRPr/>
            </a:pPr>
            <a:endParaRPr lang="en-CA" dirty="0"/>
          </a:p>
          <a:p>
            <a:pPr marL="0" marR="0" lvl="0" indent="0" algn="l" defTabSz="397764" rtl="0" eaLnBrk="1" fontAlgn="auto" latinLnBrk="0" hangingPunct="1">
              <a:lnSpc>
                <a:spcPct val="100000"/>
              </a:lnSpc>
              <a:spcBef>
                <a:spcPts val="0"/>
              </a:spcBef>
              <a:spcAft>
                <a:spcPts val="600"/>
              </a:spcAft>
              <a:buClrTx/>
              <a:buSzTx/>
              <a:buFontTx/>
              <a:buNone/>
              <a:tabLst/>
              <a:defRPr/>
            </a:pPr>
            <a:r>
              <a:rPr lang="en-CA" dirty="0"/>
              <a:t>In line with this, </a:t>
            </a:r>
            <a:r>
              <a:rPr lang="en-CA" sz="1200" dirty="0">
                <a:effectLst/>
                <a:latin typeface="Segoe UI" panose="020B0502040204020203" pitchFamily="34" charset="0"/>
              </a:rPr>
              <a:t>all the constituents of the Animal Care and Use Program are responsible for ensuring compliance with federal, provincial, and institutional laws and guidelines.</a:t>
            </a:r>
            <a:endParaRPr lang="en-CA" dirty="0"/>
          </a:p>
          <a:p>
            <a:pPr defTabSz="397764">
              <a:spcAft>
                <a:spcPts val="600"/>
              </a:spcAft>
              <a:defRPr/>
            </a:pPr>
            <a:endParaRPr lang="en-CA" dirty="0"/>
          </a:p>
          <a:p>
            <a:pPr marL="0" marR="0" lvl="0" indent="0" algn="l" defTabSz="397764"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CA" dirty="0"/>
          </a:p>
          <a:p>
            <a:pPr defTabSz="397764">
              <a:spcAft>
                <a:spcPts val="600"/>
              </a:spcAft>
              <a:defRPr/>
            </a:pPr>
            <a:r>
              <a:rPr lang="en-CA" dirty="0"/>
              <a:t>The Senior Administrator for McGill University is Martha </a:t>
            </a:r>
            <a:r>
              <a:rPr lang="en-CA" dirty="0" err="1"/>
              <a:t>Crago</a:t>
            </a:r>
            <a:r>
              <a:rPr lang="en-CA" dirty="0"/>
              <a:t>, Vice-President (Research and Innovation). At McGill, the various institutional responsibilities are spread out among various roles and departments. They Include: </a:t>
            </a:r>
          </a:p>
          <a:p>
            <a:pPr marL="0" marR="0" lvl="0" indent="0" algn="l" defTabSz="397764"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CA" dirty="0"/>
          </a:p>
          <a:p>
            <a:pPr defTabSz="397764">
              <a:spcAft>
                <a:spcPts val="600"/>
              </a:spcAft>
              <a:defRPr/>
            </a:pPr>
            <a:r>
              <a:rPr lang="en-CA" dirty="0"/>
              <a:t>Ensuring Structure for the Animal Care and Use Program – This includes making sure the program covers Compliance with guidelines, policies, procedures and regulations as well as Operations which provide the research community with services such as animal facilities, veterinary and animal care services/staff. </a:t>
            </a:r>
            <a:endParaRPr lang="en-CA" dirty="0">
              <a:cs typeface="Calibri"/>
            </a:endParaRPr>
          </a:p>
          <a:p>
            <a:pPr marL="0" marR="0" lvl="0" indent="0" algn="l" defTabSz="397764"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CA" dirty="0"/>
          </a:p>
          <a:p>
            <a:pPr defTabSz="397764">
              <a:spcAft>
                <a:spcPts val="600"/>
              </a:spcAft>
              <a:defRPr/>
            </a:pPr>
            <a:r>
              <a:rPr lang="en-CA" dirty="0"/>
              <a:t>Ensuring the FACCs are supported by: </a:t>
            </a:r>
            <a:endParaRPr lang="en-CA" dirty="0">
              <a:cs typeface="Calibri"/>
            </a:endParaRPr>
          </a:p>
          <a:p>
            <a:pPr marL="0" marR="0" lvl="0" indent="0" algn="l" defTabSz="397764"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CA" dirty="0"/>
          </a:p>
          <a:p>
            <a:pPr marL="0" marR="0" lvl="0" indent="0" algn="l" defTabSz="397764" rtl="0" eaLnBrk="1" fontAlgn="auto" latinLnBrk="0" hangingPunct="1">
              <a:lnSpc>
                <a:spcPct val="100000"/>
              </a:lnSpc>
              <a:spcBef>
                <a:spcPts val="0"/>
              </a:spcBef>
              <a:spcAft>
                <a:spcPts val="600"/>
              </a:spcAft>
              <a:buClrTx/>
              <a:buSzTx/>
              <a:buFont typeface="Arial" panose="020B0604020202020204" pitchFamily="34" charset="0"/>
              <a:buNone/>
              <a:tabLst/>
              <a:defRPr/>
            </a:pPr>
            <a:r>
              <a:rPr lang="en-CA" dirty="0"/>
              <a:t>Making sure FACCs are visible and maintain a high profile within the institution.</a:t>
            </a:r>
            <a:endParaRPr lang="en-CA" dirty="0">
              <a:cs typeface="Calibri"/>
            </a:endParaRPr>
          </a:p>
          <a:p>
            <a:pPr marL="0" marR="0" lvl="0" indent="0" algn="l" defTabSz="397764"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CA" dirty="0"/>
          </a:p>
          <a:p>
            <a:pPr marL="0" marR="0" lvl="0" indent="0" algn="l" defTabSz="397764" rtl="0" eaLnBrk="1" fontAlgn="auto" latinLnBrk="0" hangingPunct="1">
              <a:lnSpc>
                <a:spcPct val="100000"/>
              </a:lnSpc>
              <a:spcBef>
                <a:spcPts val="0"/>
              </a:spcBef>
              <a:spcAft>
                <a:spcPts val="600"/>
              </a:spcAft>
              <a:buClrTx/>
              <a:buSzTx/>
              <a:buFont typeface="Arial" panose="020B0604020202020204" pitchFamily="34" charset="0"/>
              <a:buNone/>
              <a:tabLst/>
              <a:defRPr/>
            </a:pPr>
            <a:r>
              <a:rPr lang="en-CA" dirty="0"/>
              <a:t>That information about policies and procedures are easily accessible and well-known to the research community</a:t>
            </a:r>
            <a:endParaRPr lang="en-CA" dirty="0">
              <a:cs typeface="Calibri"/>
            </a:endParaRPr>
          </a:p>
          <a:p>
            <a:pPr marL="0" marR="0" lvl="0" indent="0" algn="l" defTabSz="397764"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CA" dirty="0"/>
          </a:p>
          <a:p>
            <a:pPr marL="0" marR="0" lvl="0" indent="0" algn="l" defTabSz="397764" rtl="0" eaLnBrk="1" fontAlgn="auto" latinLnBrk="0" hangingPunct="1">
              <a:lnSpc>
                <a:spcPct val="100000"/>
              </a:lnSpc>
              <a:spcBef>
                <a:spcPts val="0"/>
              </a:spcBef>
              <a:spcAft>
                <a:spcPts val="600"/>
              </a:spcAft>
              <a:buClrTx/>
              <a:buSzTx/>
              <a:buFont typeface="Arial" panose="020B0604020202020204" pitchFamily="34" charset="0"/>
              <a:buNone/>
              <a:tabLst/>
              <a:defRPr/>
            </a:pPr>
            <a:r>
              <a:rPr lang="en-CA" dirty="0">
                <a:cs typeface="Calibri"/>
              </a:rPr>
              <a:t>Provide staff dedicated to FACC functioning</a:t>
            </a:r>
          </a:p>
          <a:p>
            <a:pPr marL="0" marR="0" lvl="0" indent="0" algn="l" defTabSz="397764"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CA" dirty="0"/>
          </a:p>
          <a:p>
            <a:pPr marL="0" marR="0" lvl="0" indent="0" algn="l" defTabSz="397764" rtl="0" eaLnBrk="1" fontAlgn="auto" latinLnBrk="0" hangingPunct="1">
              <a:lnSpc>
                <a:spcPct val="100000"/>
              </a:lnSpc>
              <a:spcBef>
                <a:spcPts val="0"/>
              </a:spcBef>
              <a:spcAft>
                <a:spcPts val="600"/>
              </a:spcAft>
              <a:buClrTx/>
              <a:buSzTx/>
              <a:buFont typeface="Arial" panose="020B0604020202020204" pitchFamily="34" charset="0"/>
              <a:buNone/>
              <a:tabLst/>
              <a:defRPr/>
            </a:pPr>
            <a:r>
              <a:rPr lang="en-CA" dirty="0"/>
              <a:t>Ensuring that concerns that cannot be addressed by the committee alone, whether related to compliance, staffing or facility issues, are appropriately addressed in a timely manner. In short, the institution has the responsibility to make sure that FACCs are given the support and tools they require to properly function which is central to the animal care and use program.</a:t>
            </a:r>
          </a:p>
          <a:p>
            <a:pPr marL="0" marR="0" lvl="0" indent="0" algn="l" defTabSz="397764" rtl="0" eaLnBrk="1" fontAlgn="auto" latinLnBrk="0" hangingPunct="1">
              <a:lnSpc>
                <a:spcPct val="100000"/>
              </a:lnSpc>
              <a:spcBef>
                <a:spcPts val="0"/>
              </a:spcBef>
              <a:spcAft>
                <a:spcPts val="600"/>
              </a:spcAft>
              <a:buClrTx/>
              <a:buSzTx/>
              <a:buFontTx/>
              <a:buNone/>
              <a:tabLst/>
              <a:defRPr/>
            </a:pPr>
            <a:endParaRPr lang="en-CA" dirty="0">
              <a:cs typeface="Calibri"/>
            </a:endParaRPr>
          </a:p>
        </p:txBody>
      </p:sp>
      <p:sp>
        <p:nvSpPr>
          <p:cNvPr id="4" name="Slide Number Placeholder 3"/>
          <p:cNvSpPr>
            <a:spLocks noGrp="1"/>
          </p:cNvSpPr>
          <p:nvPr>
            <p:ph type="sldNum" sz="quarter" idx="5"/>
          </p:nvPr>
        </p:nvSpPr>
        <p:spPr/>
        <p:txBody>
          <a:bodyPr/>
          <a:lstStyle/>
          <a:p>
            <a:fld id="{A5DB695C-3268-684A-8BB3-25D2BECE6B12}" type="slidenum">
              <a:rPr lang="en-US" smtClean="0"/>
              <a:t>3</a:t>
            </a:fld>
            <a:endParaRPr lang="en-US"/>
          </a:p>
        </p:txBody>
      </p:sp>
    </p:spTree>
    <p:extLst>
      <p:ext uri="{BB962C8B-B14F-4D97-AF65-F5344CB8AC3E}">
        <p14:creationId xmlns:p14="http://schemas.microsoft.com/office/powerpoint/2010/main" val="3004599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97764" rtl="0" eaLnBrk="1" fontAlgn="auto" latinLnBrk="0" hangingPunct="1">
              <a:lnSpc>
                <a:spcPct val="100000"/>
              </a:lnSpc>
              <a:spcBef>
                <a:spcPts val="0"/>
              </a:spcBef>
              <a:spcAft>
                <a:spcPts val="600"/>
              </a:spcAft>
              <a:buClrTx/>
              <a:buSzTx/>
              <a:buFont typeface="Arial" panose="020B0604020202020204" pitchFamily="34" charset="0"/>
              <a:buNone/>
              <a:tabLst/>
              <a:defRPr/>
            </a:pPr>
            <a:r>
              <a:rPr lang="en-CA" dirty="0"/>
              <a:t>It is often insinuated that the FACC is the heart of the animal use program but why is that? The FACC is the one place in research where individuals with diverse expertise and viewpoints intersect to assess every aspect of Animal Use Protocols which includes animal welfare, scientific goals, methodology, regulatory compliance, training, resource allocation and occupational health</a:t>
            </a:r>
            <a:r>
              <a:rPr lang="en-CA"/>
              <a:t>.  The </a:t>
            </a:r>
            <a:r>
              <a:rPr lang="en-CA" dirty="0"/>
              <a:t>FACC is an essential part of the animal care and use program, and it’s duty is to e</a:t>
            </a:r>
            <a:r>
              <a:rPr lang="en-US" dirty="0" err="1"/>
              <a:t>nsure</a:t>
            </a:r>
            <a:r>
              <a:rPr lang="en-US" dirty="0"/>
              <a:t> ethical treatment of animals used at McGill.  According to CCAC guidelines and policies, some of the responsibilities of the FACC include:</a:t>
            </a:r>
            <a:endParaRPr lang="en-US" dirty="0">
              <a:cs typeface="Calibri"/>
            </a:endParaRPr>
          </a:p>
          <a:p>
            <a:pPr>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CA" sz="1800" dirty="0">
                <a:effectLst/>
                <a:latin typeface="Segoe UI" panose="020B0502040204020203" pitchFamily="34" charset="0"/>
              </a:rPr>
              <a:t>"The ethical review and approval of Animal use Protocols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200">
              <a:lnSpc>
                <a:spcPct val="100000"/>
              </a:lnSpc>
              <a:spcBef>
                <a:spcPts val="0"/>
              </a:spcBef>
              <a:spcAft>
                <a:spcPts val="0"/>
              </a:spcAft>
              <a:buClrTx/>
              <a:buSzTx/>
              <a:buFont typeface="Arial"/>
              <a:buChar char="•"/>
              <a:tabLst/>
              <a:defRPr/>
            </a:pPr>
            <a:r>
              <a:rPr lang="en-US" dirty="0"/>
              <a:t>Overseeing husbandry and care practices in animal facilities by </a:t>
            </a:r>
            <a:r>
              <a:rPr lang="en-CA" sz="1800" dirty="0">
                <a:effectLst/>
                <a:latin typeface="Segoe UI" panose="020B0502040204020203" pitchFamily="34" charset="0"/>
              </a:rPr>
              <a:t>ensuring animals are maintained in an appropriate environment and using practices that will promote their health and psychological well-being in terms of housing, social, dietary and behavioural needs.</a:t>
            </a:r>
            <a:endParaRPr lang="en-US" dirty="0">
              <a:cs typeface="Calibri"/>
            </a:endParaRPr>
          </a:p>
          <a:p>
            <a:pPr marL="0" marR="0" lvl="0" indent="0" algn="l" defTabSz="457200">
              <a:lnSpc>
                <a:spcPct val="100000"/>
              </a:lnSpc>
              <a:spcBef>
                <a:spcPts val="0"/>
              </a:spcBef>
              <a:spcAft>
                <a:spcPts val="0"/>
              </a:spcAft>
              <a:buClrTx/>
              <a:buSzTx/>
              <a:buFont typeface="Arial"/>
              <a:buNone/>
              <a:tabLst/>
              <a:defRPr/>
            </a:pPr>
            <a:endParaRPr lang="en-US" dirty="0">
              <a:ea typeface="Calibri"/>
              <a:cs typeface="Calibri"/>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CA" dirty="0"/>
              <a:t>Acting as a strong and visible advocate for the ethical and humane treatment of animals under its care by supporting and valuing the contribution of the non-research community.</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CA"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CA" sz="1800" dirty="0">
                <a:effectLst/>
                <a:latin typeface="Segoe UI" panose="020B0502040204020203" pitchFamily="34" charset="0"/>
              </a:rPr>
              <a:t>Ensures proper training is available to all individuals involved with the care and use of animals. </a:t>
            </a:r>
            <a:endParaRPr lang="en-CA" dirty="0">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Calibri"/>
              <a:cs typeface="Calibri"/>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Continual oversight of animals in the facilities and AUP compliance via animal welfare assessments, veterinary reports and QA reports.</a:t>
            </a:r>
            <a:endParaRPr lang="en-US" dirty="0">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Calibri"/>
              <a:cs typeface="Calibri"/>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CA" dirty="0"/>
              <a:t>Stewards for the Three R’s by ensuring that every effort is made to: • find suitable replacement alternatives for the use of live animals; • use the smallest number of animals compatible with obtaining valid, reproducible data or achieving intended learning outcomes; and • enhance animal welfare and ensure that all reasonable safeguards are in place to minimize any pain or distress.</a:t>
            </a:r>
            <a:endParaRPr lang="en-CA" dirty="0">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CA" dirty="0"/>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CA" dirty="0">
              <a:ea typeface="Calibri"/>
              <a:cs typeface="Calibri"/>
            </a:endParaRPr>
          </a:p>
          <a:p>
            <a:pPr marL="171450" indent="-171450">
              <a:buFont typeface="Arial"/>
              <a:buChar char="•"/>
              <a:defRPr/>
            </a:pPr>
            <a:r>
              <a:rPr lang="en-US" dirty="0"/>
              <a:t>Assessing all areas where animals are held/housed annually; including animal facilities and research labs. FACCs must inspect all areas where animals are used or held at least once a year.</a:t>
            </a:r>
            <a:endParaRPr lang="en-US" dirty="0">
              <a:cs typeface="Calibri"/>
            </a:endParaRPr>
          </a:p>
          <a:p>
            <a:pPr marL="0" indent="0">
              <a:buFont typeface="Arial"/>
              <a:buNone/>
              <a:defRPr/>
            </a:pPr>
            <a:endParaRPr lang="en-CA" dirty="0">
              <a:ea typeface="Calibri"/>
              <a:cs typeface="Calibri"/>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CA" dirty="0"/>
              <a:t>Create an environment that is respectful and inclusive where all perspectives are encouraged to contribute to ethical decision-making and </a:t>
            </a:r>
            <a:r>
              <a:rPr lang="en-US" dirty="0"/>
              <a:t>resolving issues;</a:t>
            </a:r>
            <a:endParaRPr lang="en-US" dirty="0">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Please see the </a:t>
            </a:r>
            <a:r>
              <a:rPr lang="en-US" dirty="0">
                <a:hlinkClick r:id="rId3"/>
              </a:rPr>
              <a:t>FACC Terms of Reference </a:t>
            </a:r>
            <a:r>
              <a:rPr lang="en-US" dirty="0"/>
              <a:t>for full details.</a:t>
            </a:r>
            <a:endParaRPr lang="en-US" dirty="0">
              <a:cs typeface="Calibri"/>
            </a:endParaRPr>
          </a:p>
          <a:p>
            <a:endParaRPr lang="en-CA" dirty="0"/>
          </a:p>
        </p:txBody>
      </p:sp>
      <p:sp>
        <p:nvSpPr>
          <p:cNvPr id="4" name="Slide Number Placeholder 3"/>
          <p:cNvSpPr>
            <a:spLocks noGrp="1"/>
          </p:cNvSpPr>
          <p:nvPr>
            <p:ph type="sldNum" sz="quarter" idx="5"/>
          </p:nvPr>
        </p:nvSpPr>
        <p:spPr/>
        <p:txBody>
          <a:bodyPr/>
          <a:lstStyle/>
          <a:p>
            <a:fld id="{A5DB695C-3268-684A-8BB3-25D2BECE6B12}" type="slidenum">
              <a:rPr lang="en-US" smtClean="0"/>
              <a:t>4</a:t>
            </a:fld>
            <a:endParaRPr lang="en-US"/>
          </a:p>
        </p:txBody>
      </p:sp>
    </p:spTree>
    <p:extLst>
      <p:ext uri="{BB962C8B-B14F-4D97-AF65-F5344CB8AC3E}">
        <p14:creationId xmlns:p14="http://schemas.microsoft.com/office/powerpoint/2010/main" val="790388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noProof="0" dirty="0"/>
              <a:t>All FACC duties must be aligned with the various regulatory frameworks at McGill and in Canada. These include:</a:t>
            </a:r>
          </a:p>
          <a:p>
            <a:pPr lvl="0"/>
            <a:endParaRPr lang="fr-CA" dirty="0"/>
          </a:p>
          <a:p>
            <a:pPr lvl="0"/>
            <a:r>
              <a:rPr lang="fr-CA" dirty="0"/>
              <a:t>1-</a:t>
            </a:r>
            <a:r>
              <a:rPr lang="en-CA" dirty="0"/>
              <a:t>The policies &amp; guidelines of the </a:t>
            </a:r>
            <a:r>
              <a:rPr lang="en-CA" dirty="0">
                <a:hlinkClick r:id="rId3"/>
              </a:rPr>
              <a:t>Canadian Council on Animal Care (CCAC)</a:t>
            </a:r>
            <a:r>
              <a:rPr lang="en-CA" dirty="0"/>
              <a:t> which allows us to continue holding our </a:t>
            </a:r>
            <a:r>
              <a:rPr lang="en-CA" i="1" dirty="0"/>
              <a:t>Certificate of Good Practice</a:t>
            </a:r>
            <a:r>
              <a:rPr lang="en-CA" dirty="0"/>
              <a:t> which is required in order to receive research funding</a:t>
            </a:r>
            <a:r>
              <a:rPr lang="en-CA" b="0" dirty="0"/>
              <a:t>. In addition, for Agriculture (MAC Campus): Regulations and guidelines from the </a:t>
            </a:r>
            <a:r>
              <a:rPr lang="en-CA" b="0" i="0" u="none" strike="noStrike" dirty="0">
                <a:solidFill>
                  <a:srgbClr val="1A0DAB"/>
                </a:solidFill>
                <a:effectLst/>
                <a:highlight>
                  <a:srgbClr val="FFFFFF"/>
                </a:highlight>
                <a:latin typeface="arial" panose="020B0604020202020204" pitchFamily="34" charset="0"/>
                <a:hlinkClick r:id="rId4"/>
              </a:rPr>
              <a:t>National Farm Animal Care Council (NAFCC) </a:t>
            </a:r>
            <a:r>
              <a:rPr lang="en-CA" b="0" i="0" u="none" strike="noStrike" dirty="0">
                <a:solidFill>
                  <a:srgbClr val="1A0DAB"/>
                </a:solidFill>
                <a:effectLst/>
                <a:highlight>
                  <a:srgbClr val="FFFFFF"/>
                </a:highlight>
                <a:latin typeface="arial" panose="020B0604020202020204" pitchFamily="34" charset="0"/>
              </a:rPr>
              <a:t>m</a:t>
            </a:r>
            <a:r>
              <a:rPr lang="en-CA" dirty="0"/>
              <a:t>ust </a:t>
            </a:r>
            <a:r>
              <a:rPr lang="en-CA"/>
              <a:t>be followed.</a:t>
            </a:r>
            <a:endParaRPr lang="en-CA" dirty="0"/>
          </a:p>
          <a:p>
            <a:pPr algn="l"/>
            <a:endParaRPr lang="en-CA" b="0" i="0" u="none" strike="noStrike" dirty="0">
              <a:solidFill>
                <a:srgbClr val="1A0DAB"/>
              </a:solidFill>
              <a:effectLst/>
              <a:highlight>
                <a:srgbClr val="FFFFFF"/>
              </a:highlight>
              <a:latin typeface="arial" panose="020B0604020202020204" pitchFamily="34" charset="0"/>
              <a:hlinkClick r:id="rId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2. Our institutional </a:t>
            </a:r>
            <a:r>
              <a:rPr lang="en-CA" dirty="0">
                <a:hlinkClick r:id="rId5"/>
              </a:rPr>
              <a:t>policies, guidelines </a:t>
            </a:r>
            <a:r>
              <a:rPr lang="en-CA" dirty="0"/>
              <a:t>and </a:t>
            </a:r>
            <a:r>
              <a:rPr lang="en-CA" dirty="0">
                <a:hlinkClick r:id="rId6"/>
              </a:rPr>
              <a:t>Standard Operating Procedures (SOPs)</a:t>
            </a:r>
            <a:r>
              <a:rPr lang="en-CA" dirty="0"/>
              <a:t>;</a:t>
            </a:r>
            <a:endParaRPr lang="en-US" dirty="0"/>
          </a:p>
          <a:p>
            <a:endParaRPr lang="en-CA" dirty="0"/>
          </a:p>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3-Directives from the </a:t>
            </a:r>
            <a:r>
              <a:rPr lang="en-CA" dirty="0">
                <a:hlinkClick r:id="rId7"/>
              </a:rPr>
              <a:t>Environmental Health and Safety Office</a:t>
            </a:r>
            <a:r>
              <a:rPr lang="en-CA" dirty="0"/>
              <a:t>;</a:t>
            </a:r>
            <a:endParaRPr lang="en-US" dirty="0"/>
          </a:p>
          <a:p>
            <a:endParaRPr lang="en-CA" dirty="0"/>
          </a:p>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4-Veterinarians and Animal Health Technicians must follow the guidelines from the federal </a:t>
            </a:r>
            <a:r>
              <a:rPr lang="en-CA" dirty="0">
                <a:hlinkClick r:id="rId8"/>
              </a:rPr>
              <a:t>Canadian Association for Laboratory Animal Medicine</a:t>
            </a:r>
            <a:r>
              <a:rPr lang="en-CA" dirty="0"/>
              <a:t> and the provincial  L’</a:t>
            </a:r>
            <a:r>
              <a:rPr lang="fr-FR" b="0" i="0" dirty="0">
                <a:solidFill>
                  <a:srgbClr val="4D5156"/>
                </a:solidFill>
                <a:effectLst/>
                <a:latin typeface="arial" panose="020B0604020202020204" pitchFamily="34" charset="0"/>
              </a:rPr>
              <a:t> '</a:t>
            </a:r>
            <a:r>
              <a:rPr lang="fr-FR" b="0" i="0" dirty="0">
                <a:solidFill>
                  <a:srgbClr val="5F6368"/>
                </a:solidFill>
                <a:effectLst/>
                <a:latin typeface="arial" panose="020B0604020202020204" pitchFamily="34" charset="0"/>
              </a:rPr>
              <a:t>Ordre des médecins vétérinaires du Québec. </a:t>
            </a:r>
            <a:endParaRPr lang="en-US" b="0" dirty="0"/>
          </a:p>
          <a:p>
            <a:endParaRPr lang="en-CA" dirty="0"/>
          </a:p>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5-There may also be other applicable organization’s laws, policies, guidelines that must be followed by the Investigators such as the Canadian Food Inspection Agency (</a:t>
            </a:r>
            <a:r>
              <a:rPr lang="en-CA" dirty="0">
                <a:hlinkClick r:id="rId9"/>
              </a:rPr>
              <a:t>CFIA</a:t>
            </a:r>
            <a:r>
              <a:rPr lang="en-CA" dirty="0"/>
              <a:t>, </a:t>
            </a:r>
            <a:r>
              <a:rPr lang="en-CA" dirty="0">
                <a:hlinkClick r:id="rId10"/>
              </a:rPr>
              <a:t>Health Canada</a:t>
            </a:r>
            <a:endParaRPr lang="en-US" dirty="0"/>
          </a:p>
          <a:p>
            <a:endParaRPr lang="en-CA" dirty="0"/>
          </a:p>
          <a:p>
            <a:r>
              <a:rPr lang="en-CA" dirty="0"/>
              <a:t>It is important that the all FACCs be aware of the regulatory agencies in order to support the research community at McGill University.</a:t>
            </a:r>
          </a:p>
        </p:txBody>
      </p:sp>
      <p:sp>
        <p:nvSpPr>
          <p:cNvPr id="4" name="Slide Number Placeholder 3"/>
          <p:cNvSpPr>
            <a:spLocks noGrp="1"/>
          </p:cNvSpPr>
          <p:nvPr>
            <p:ph type="sldNum" sz="quarter" idx="5"/>
          </p:nvPr>
        </p:nvSpPr>
        <p:spPr/>
        <p:txBody>
          <a:bodyPr/>
          <a:lstStyle/>
          <a:p>
            <a:fld id="{A5DB695C-3268-684A-8BB3-25D2BECE6B12}" type="slidenum">
              <a:rPr lang="en-US" smtClean="0"/>
              <a:t>5</a:t>
            </a:fld>
            <a:endParaRPr lang="en-US"/>
          </a:p>
        </p:txBody>
      </p:sp>
    </p:spTree>
    <p:extLst>
      <p:ext uri="{BB962C8B-B14F-4D97-AF65-F5344CB8AC3E}">
        <p14:creationId xmlns:p14="http://schemas.microsoft.com/office/powerpoint/2010/main" val="2963100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0D0D0D"/>
                </a:solidFill>
                <a:latin typeface="Söhne"/>
              </a:rPr>
              <a:t>The</a:t>
            </a:r>
            <a:r>
              <a:rPr lang="en-US" b="0" i="0" dirty="0">
                <a:solidFill>
                  <a:srgbClr val="0D0D0D"/>
                </a:solidFill>
                <a:effectLst/>
                <a:latin typeface="Söhne"/>
              </a:rPr>
              <a:t> FACC plays a crucial role in upholding animal welfare standards and ensuring compliance with CCAC and other regulatory policies and guidelines. </a:t>
            </a:r>
          </a:p>
          <a:p>
            <a:pPr algn="l"/>
            <a:endParaRPr lang="en-US" b="0" i="0" dirty="0">
              <a:solidFill>
                <a:srgbClr val="0D0D0D"/>
              </a:solidFill>
              <a:effectLst/>
              <a:latin typeface="Söhne"/>
            </a:endParaRPr>
          </a:p>
          <a:p>
            <a:pPr algn="l"/>
            <a:r>
              <a:rPr lang="en-US" b="0" i="0" dirty="0">
                <a:solidFill>
                  <a:srgbClr val="0D0D0D"/>
                </a:solidFill>
                <a:effectLst/>
                <a:latin typeface="Söhne"/>
              </a:rPr>
              <a:t>In situations where animals experience unnecessary distress or if protocols are not followed, the FACC has specific authorities and responsibilities to take action. While the first action is always to address any concerns with the lab/PI directly and allow for corrective measures to be implemented, the FACC does have the authority to take certain actions in order to protect animal welfare and other researchers' ability to access funds by ensuring a maintained Good Animal Practice Certificate</a:t>
            </a:r>
            <a:r>
              <a:rPr lang="en-US" b="0" i="0">
                <a:solidFill>
                  <a:srgbClr val="0D0D0D"/>
                </a:solidFill>
                <a:effectLst/>
                <a:latin typeface="Söhne"/>
              </a:rPr>
              <a:t>.  Let’s </a:t>
            </a:r>
            <a:r>
              <a:rPr lang="en-US" b="0" i="0" dirty="0">
                <a:solidFill>
                  <a:srgbClr val="0D0D0D"/>
                </a:solidFill>
                <a:effectLst/>
                <a:latin typeface="Söhne"/>
              </a:rPr>
              <a:t>go into these responsibilities in detail. Please note, there is no sequential order to these responsibilities, FACCs can determine to use any of these authorities as they see fit in a given situation. </a:t>
            </a:r>
          </a:p>
          <a:p>
            <a:endParaRPr lang="en-US" dirty="0">
              <a:solidFill>
                <a:srgbClr val="0D0D0D"/>
              </a:solidFill>
              <a:latin typeface="Söhne"/>
            </a:endParaRPr>
          </a:p>
          <a:p>
            <a:pPr algn="l">
              <a:buFont typeface="+mj-lt"/>
              <a:buAutoNum type="arabicPeriod"/>
            </a:pPr>
            <a:r>
              <a:rPr lang="en-US" b="0" i="0" dirty="0">
                <a:solidFill>
                  <a:srgbClr val="0D0D0D"/>
                </a:solidFill>
                <a:effectLst/>
                <a:latin typeface="Söhne"/>
              </a:rPr>
              <a:t>The FACC has the authority to halt procedures or animal use if it determines that animals are experiencing unnecessary distress or any regulatory agency’s (mentioned in the previous slide) policies/guidelines are not being followed. Additionally, the committee can suspend or terminate a research protocol until corrective measures are implemented to ensure animal welfare and compliance.</a:t>
            </a:r>
          </a:p>
          <a:p>
            <a:pPr>
              <a:buAutoNum type="arabicPeriod"/>
            </a:pPr>
            <a:endParaRPr lang="en-US" dirty="0">
              <a:solidFill>
                <a:srgbClr val="0D0D0D"/>
              </a:solidFill>
              <a:latin typeface="Söhne"/>
            </a:endParaRPr>
          </a:p>
          <a:p>
            <a:pPr algn="l">
              <a:buFont typeface="+mj-lt"/>
              <a:buAutoNum type="arabicPeriod"/>
            </a:pPr>
            <a:r>
              <a:rPr lang="en-US" b="0" i="0" dirty="0">
                <a:solidFill>
                  <a:srgbClr val="0D0D0D"/>
                </a:solidFill>
                <a:effectLst/>
                <a:latin typeface="Söhne"/>
              </a:rPr>
              <a:t>In cases where animals are suffering or cannot be adequately cared for, the FACC may authorize euthanasia to alleviate unnecessary pain and distress.</a:t>
            </a:r>
          </a:p>
          <a:p>
            <a:pPr>
              <a:buAutoNum type="arabicPeriod"/>
            </a:pPr>
            <a:endParaRPr lang="en-US" dirty="0">
              <a:solidFill>
                <a:srgbClr val="0D0D0D"/>
              </a:solidFill>
              <a:latin typeface="Söhne"/>
            </a:endParaRPr>
          </a:p>
          <a:p>
            <a:pPr algn="l">
              <a:buFont typeface="+mj-lt"/>
              <a:buAutoNum type="arabicPeriod"/>
            </a:pPr>
            <a:r>
              <a:rPr lang="en-US" b="0" i="0" dirty="0">
                <a:solidFill>
                  <a:srgbClr val="0D0D0D"/>
                </a:solidFill>
                <a:effectLst/>
                <a:latin typeface="Söhne"/>
              </a:rPr>
              <a:t>The FACC has the power to withhold research funds if protocols are not followed, and animal welfare concerns are not addressed promptly. This serves as a deterrent and incentive for researchers to prioritize animal welfare in their work.</a:t>
            </a:r>
          </a:p>
          <a:p>
            <a:pPr>
              <a:buAutoNum type="arabicPeriod"/>
            </a:pPr>
            <a:endParaRPr lang="en-US" dirty="0">
              <a:solidFill>
                <a:srgbClr val="0D0D0D"/>
              </a:solidFill>
              <a:latin typeface="Söhne"/>
            </a:endParaRPr>
          </a:p>
          <a:p>
            <a:pPr algn="l">
              <a:buFont typeface="+mj-lt"/>
              <a:buAutoNum type="arabicPeriod"/>
            </a:pPr>
            <a:r>
              <a:rPr lang="en-US" b="0" i="0" dirty="0">
                <a:solidFill>
                  <a:srgbClr val="0D0D0D"/>
                </a:solidFill>
                <a:effectLst/>
                <a:latin typeface="Söhne"/>
              </a:rPr>
              <a:t>In cases of repeated non-compliance or serious breaches of animal welfare standards, the FACC can revoke access privileges to animal facilities, preventing researchers from conducting further experiments until issues are resolved and compliance is ensured.</a:t>
            </a:r>
          </a:p>
          <a:p>
            <a:pPr>
              <a:buNone/>
            </a:pPr>
            <a:endParaRPr lang="en-US" dirty="0">
              <a:solidFill>
                <a:srgbClr val="0D0D0D"/>
              </a:solidFill>
              <a:latin typeface="Söhne"/>
            </a:endParaRPr>
          </a:p>
          <a:p>
            <a:pPr>
              <a:buNone/>
            </a:pPr>
            <a:r>
              <a:rPr lang="en-US" dirty="0">
                <a:solidFill>
                  <a:srgbClr val="0D0D0D"/>
                </a:solidFill>
                <a:latin typeface="Söhne"/>
              </a:rPr>
              <a:t>As mentioned, the authority to impose certain conditions or sanctions on a lab or research project is never the first option. FACCs should try working with labs and PIs to come to amicable solutions before entertaining any of these options, however, these actions are well within the mandate of the FACC to be taken in situations deemed necessary.  If disciplinary action is taken against a researcher or lab, they have the right to appeal. If the dispute cannot be handled internally, then it is under the authority of the Senior Administrator to review and issue a final decision.    </a:t>
            </a:r>
          </a:p>
        </p:txBody>
      </p:sp>
      <p:sp>
        <p:nvSpPr>
          <p:cNvPr id="4" name="Slide Number Placeholder 3"/>
          <p:cNvSpPr>
            <a:spLocks noGrp="1"/>
          </p:cNvSpPr>
          <p:nvPr>
            <p:ph type="sldNum" sz="quarter" idx="5"/>
          </p:nvPr>
        </p:nvSpPr>
        <p:spPr/>
        <p:txBody>
          <a:bodyPr/>
          <a:lstStyle/>
          <a:p>
            <a:fld id="{A5DB695C-3268-684A-8BB3-25D2BECE6B12}" type="slidenum">
              <a:rPr lang="en-US" smtClean="0"/>
              <a:t>6</a:t>
            </a:fld>
            <a:endParaRPr lang="en-US"/>
          </a:p>
        </p:txBody>
      </p:sp>
    </p:spTree>
    <p:extLst>
      <p:ext uri="{BB962C8B-B14F-4D97-AF65-F5344CB8AC3E}">
        <p14:creationId xmlns:p14="http://schemas.microsoft.com/office/powerpoint/2010/main" val="3916007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jurisdiction of the FACC reaches all areas where live animals are present for any length of time.</a:t>
            </a:r>
          </a:p>
          <a:p>
            <a:endParaRPr lang="en-US" dirty="0"/>
          </a:p>
          <a:p>
            <a:pPr algn="l"/>
            <a:r>
              <a:rPr lang="en-US" b="0" i="0" dirty="0">
                <a:solidFill>
                  <a:srgbClr val="0D0D0D"/>
                </a:solidFill>
                <a:effectLst/>
                <a:latin typeface="Söhne"/>
              </a:rPr>
              <a:t>The FACC oversees campus animal facilities and research labs. From housing to veterinary care, our facilities prioritize the health and comfort of research animals. </a:t>
            </a:r>
          </a:p>
          <a:p>
            <a:pPr algn="l"/>
            <a:endParaRPr lang="en-US" b="0" i="0" dirty="0">
              <a:solidFill>
                <a:srgbClr val="0D0D0D"/>
              </a:solidFill>
              <a:effectLst/>
              <a:latin typeface="Söhne"/>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800" dirty="0">
                <a:effectLst/>
                <a:latin typeface="Segoe UI" panose="020B0502040204020203" pitchFamily="34" charset="0"/>
              </a:rPr>
              <a:t>The FACC is responsible for overseeing </a:t>
            </a:r>
            <a:r>
              <a:rPr lang="en-CA" sz="1800" dirty="0"/>
              <a:t>Alternative Laboratory Procedure and Housing Areas (ALPHA)</a:t>
            </a:r>
            <a:r>
              <a:rPr lang="en-CA" sz="1800" dirty="0">
                <a:effectLst/>
                <a:latin typeface="Segoe UI" panose="020B0502040204020203" pitchFamily="34" charset="0"/>
              </a:rPr>
              <a:t>. These alternative locations outside the animal facility are due to some </a:t>
            </a:r>
            <a:r>
              <a:rPr lang="en-CA" sz="1800" b="1" dirty="0">
                <a:effectLst/>
                <a:latin typeface="Segoe UI" panose="020B0502040204020203" pitchFamily="34" charset="0"/>
              </a:rPr>
              <a:t>specialized</a:t>
            </a:r>
            <a:r>
              <a:rPr lang="en-CA" sz="1800" dirty="0">
                <a:effectLst/>
                <a:latin typeface="Segoe UI" panose="020B0502040204020203" pitchFamily="34" charset="0"/>
              </a:rPr>
              <a:t> equipment, procedures,  housing requirements, Etc. being used/needed to accurately achieve the stated research goal that cannot be provided by the animal facility. The requests to transport and/or house animals in these areas are considered by the FACC and also inspected at least annually and fall under the FACCs jurisdiction.  </a:t>
            </a:r>
          </a:p>
          <a:p>
            <a:pPr algn="l"/>
            <a:endParaRPr lang="en-US" b="0" i="0" dirty="0">
              <a:solidFill>
                <a:srgbClr val="0D0D0D"/>
              </a:solidFill>
              <a:effectLst/>
              <a:latin typeface="Söhne"/>
            </a:endParaRPr>
          </a:p>
          <a:p>
            <a:pPr algn="l"/>
            <a:r>
              <a:rPr lang="en-US" b="0" i="0" dirty="0">
                <a:solidFill>
                  <a:srgbClr val="0D0D0D"/>
                </a:solidFill>
                <a:effectLst/>
                <a:latin typeface="Söhne"/>
              </a:rPr>
              <a:t>Our researchers are involved in a wide range of protocols aimed at advancing scientific knowledge and addressing pressing societal challenges. This research might not always occur on McGill property – this can be at other institutions and even in the wild! The FACC has a responsibility towards inter-institutional and wildlife animal use protocols that includes McGill researchers.</a:t>
            </a:r>
          </a:p>
          <a:p>
            <a:pPr marL="0" marR="0" lvl="0" indent="0" algn="l" defTabSz="397764"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CA" dirty="0"/>
          </a:p>
        </p:txBody>
      </p:sp>
      <p:sp>
        <p:nvSpPr>
          <p:cNvPr id="4" name="Slide Number Placeholder 3"/>
          <p:cNvSpPr>
            <a:spLocks noGrp="1"/>
          </p:cNvSpPr>
          <p:nvPr>
            <p:ph type="sldNum" sz="quarter" idx="5"/>
          </p:nvPr>
        </p:nvSpPr>
        <p:spPr/>
        <p:txBody>
          <a:bodyPr/>
          <a:lstStyle/>
          <a:p>
            <a:fld id="{A5DB695C-3268-684A-8BB3-25D2BECE6B12}" type="slidenum">
              <a:rPr lang="en-US" smtClean="0"/>
              <a:t>7</a:t>
            </a:fld>
            <a:endParaRPr lang="en-US"/>
          </a:p>
        </p:txBody>
      </p:sp>
    </p:spTree>
    <p:extLst>
      <p:ext uri="{BB962C8B-B14F-4D97-AF65-F5344CB8AC3E}">
        <p14:creationId xmlns:p14="http://schemas.microsoft.com/office/powerpoint/2010/main" val="924241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0D0D0D"/>
                </a:solidFill>
                <a:latin typeface="Söhne"/>
              </a:rPr>
              <a:t>Answer: A, C, D</a:t>
            </a:r>
          </a:p>
          <a:p>
            <a:pPr algn="l"/>
            <a:endParaRPr lang="en-US" dirty="0">
              <a:solidFill>
                <a:srgbClr val="0D0D0D"/>
              </a:solidFill>
              <a:latin typeface="Söhne"/>
            </a:endParaRPr>
          </a:p>
        </p:txBody>
      </p:sp>
      <p:sp>
        <p:nvSpPr>
          <p:cNvPr id="4" name="Slide Number Placeholder 3"/>
          <p:cNvSpPr>
            <a:spLocks noGrp="1"/>
          </p:cNvSpPr>
          <p:nvPr>
            <p:ph type="sldNum" sz="quarter" idx="5"/>
          </p:nvPr>
        </p:nvSpPr>
        <p:spPr/>
        <p:txBody>
          <a:bodyPr/>
          <a:lstStyle/>
          <a:p>
            <a:fld id="{A5DB695C-3268-684A-8BB3-25D2BECE6B12}" type="slidenum">
              <a:rPr lang="en-US" smtClean="0"/>
              <a:t>8</a:t>
            </a:fld>
            <a:endParaRPr lang="en-US"/>
          </a:p>
        </p:txBody>
      </p:sp>
    </p:spTree>
    <p:extLst>
      <p:ext uri="{BB962C8B-B14F-4D97-AF65-F5344CB8AC3E}">
        <p14:creationId xmlns:p14="http://schemas.microsoft.com/office/powerpoint/2010/main" val="246846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0D0D0D"/>
                </a:solidFill>
                <a:latin typeface="Söhne"/>
              </a:rPr>
              <a:t>Answer C</a:t>
            </a:r>
          </a:p>
          <a:p>
            <a:pPr algn="l"/>
            <a:endParaRPr lang="en-US" dirty="0">
              <a:solidFill>
                <a:srgbClr val="0D0D0D"/>
              </a:solidFill>
              <a:latin typeface="Söhne"/>
            </a:endParaRPr>
          </a:p>
        </p:txBody>
      </p:sp>
      <p:sp>
        <p:nvSpPr>
          <p:cNvPr id="4" name="Slide Number Placeholder 3"/>
          <p:cNvSpPr>
            <a:spLocks noGrp="1"/>
          </p:cNvSpPr>
          <p:nvPr>
            <p:ph type="sldNum" sz="quarter" idx="5"/>
          </p:nvPr>
        </p:nvSpPr>
        <p:spPr/>
        <p:txBody>
          <a:bodyPr/>
          <a:lstStyle/>
          <a:p>
            <a:fld id="{A5DB695C-3268-684A-8BB3-25D2BECE6B12}" type="slidenum">
              <a:rPr lang="en-US" smtClean="0"/>
              <a:t>9</a:t>
            </a:fld>
            <a:endParaRPr lang="en-US"/>
          </a:p>
        </p:txBody>
      </p:sp>
    </p:spTree>
    <p:extLst>
      <p:ext uri="{BB962C8B-B14F-4D97-AF65-F5344CB8AC3E}">
        <p14:creationId xmlns:p14="http://schemas.microsoft.com/office/powerpoint/2010/main" val="1030380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7E10BFC0-0D9A-C449-9AAA-A07C9134E417}"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AD147-9708-CE46-AAE1-45178C4AF680}" type="slidenum">
              <a:rPr lang="en-US" smtClean="0"/>
              <a:t>‹#›</a:t>
            </a:fld>
            <a:endParaRPr lang="en-US"/>
          </a:p>
        </p:txBody>
      </p:sp>
    </p:spTree>
    <p:extLst>
      <p:ext uri="{BB962C8B-B14F-4D97-AF65-F5344CB8AC3E}">
        <p14:creationId xmlns:p14="http://schemas.microsoft.com/office/powerpoint/2010/main" val="778830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7E10BFC0-0D9A-C449-9AAA-A07C9134E417}"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AD147-9708-CE46-AAE1-45178C4AF680}" type="slidenum">
              <a:rPr lang="en-US" smtClean="0"/>
              <a:t>‹#›</a:t>
            </a:fld>
            <a:endParaRPr lang="en-US"/>
          </a:p>
        </p:txBody>
      </p:sp>
    </p:spTree>
    <p:extLst>
      <p:ext uri="{BB962C8B-B14F-4D97-AF65-F5344CB8AC3E}">
        <p14:creationId xmlns:p14="http://schemas.microsoft.com/office/powerpoint/2010/main" val="257066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7E10BFC0-0D9A-C449-9AAA-A07C9134E417}"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AD147-9708-CE46-AAE1-45178C4AF680}" type="slidenum">
              <a:rPr lang="en-US" smtClean="0"/>
              <a:t>‹#›</a:t>
            </a:fld>
            <a:endParaRPr lang="en-US"/>
          </a:p>
        </p:txBody>
      </p:sp>
    </p:spTree>
    <p:extLst>
      <p:ext uri="{BB962C8B-B14F-4D97-AF65-F5344CB8AC3E}">
        <p14:creationId xmlns:p14="http://schemas.microsoft.com/office/powerpoint/2010/main" val="70950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7E10BFC0-0D9A-C449-9AAA-A07C9134E417}"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AD147-9708-CE46-AAE1-45178C4AF680}" type="slidenum">
              <a:rPr lang="en-US" smtClean="0"/>
              <a:t>‹#›</a:t>
            </a:fld>
            <a:endParaRPr lang="en-US"/>
          </a:p>
        </p:txBody>
      </p:sp>
    </p:spTree>
    <p:extLst>
      <p:ext uri="{BB962C8B-B14F-4D97-AF65-F5344CB8AC3E}">
        <p14:creationId xmlns:p14="http://schemas.microsoft.com/office/powerpoint/2010/main" val="371065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7E10BFC0-0D9A-C449-9AAA-A07C9134E417}"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AD147-9708-CE46-AAE1-45178C4AF680}" type="slidenum">
              <a:rPr lang="en-US" smtClean="0"/>
              <a:t>‹#›</a:t>
            </a:fld>
            <a:endParaRPr lang="en-US"/>
          </a:p>
        </p:txBody>
      </p:sp>
    </p:spTree>
    <p:extLst>
      <p:ext uri="{BB962C8B-B14F-4D97-AF65-F5344CB8AC3E}">
        <p14:creationId xmlns:p14="http://schemas.microsoft.com/office/powerpoint/2010/main" val="627411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7E10BFC0-0D9A-C449-9AAA-A07C9134E417}"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AD147-9708-CE46-AAE1-45178C4AF680}" type="slidenum">
              <a:rPr lang="en-US" smtClean="0"/>
              <a:t>‹#›</a:t>
            </a:fld>
            <a:endParaRPr lang="en-US"/>
          </a:p>
        </p:txBody>
      </p:sp>
    </p:spTree>
    <p:extLst>
      <p:ext uri="{BB962C8B-B14F-4D97-AF65-F5344CB8AC3E}">
        <p14:creationId xmlns:p14="http://schemas.microsoft.com/office/powerpoint/2010/main" val="1426762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7E10BFC0-0D9A-C449-9AAA-A07C9134E417}" type="datetimeFigureOut">
              <a:rPr lang="en-US" smtClean="0"/>
              <a:t>4/30/2024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6AD147-9708-CE46-AAE1-45178C4AF680}" type="slidenum">
              <a:rPr lang="en-US" smtClean="0"/>
              <a:t>‹#›</a:t>
            </a:fld>
            <a:endParaRPr lang="en-US"/>
          </a:p>
        </p:txBody>
      </p:sp>
    </p:spTree>
    <p:extLst>
      <p:ext uri="{BB962C8B-B14F-4D97-AF65-F5344CB8AC3E}">
        <p14:creationId xmlns:p14="http://schemas.microsoft.com/office/powerpoint/2010/main" val="126408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7E10BFC0-0D9A-C449-9AAA-A07C9134E417}" type="datetimeFigureOut">
              <a:rPr lang="en-US" smtClean="0"/>
              <a:t>4/30/2024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AD147-9708-CE46-AAE1-45178C4AF680}" type="slidenum">
              <a:rPr lang="en-US" smtClean="0"/>
              <a:t>‹#›</a:t>
            </a:fld>
            <a:endParaRPr lang="en-US"/>
          </a:p>
        </p:txBody>
      </p:sp>
    </p:spTree>
    <p:extLst>
      <p:ext uri="{BB962C8B-B14F-4D97-AF65-F5344CB8AC3E}">
        <p14:creationId xmlns:p14="http://schemas.microsoft.com/office/powerpoint/2010/main" val="113348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0BFC0-0D9A-C449-9AAA-A07C9134E417}" type="datetimeFigureOut">
              <a:rPr lang="en-US" smtClean="0"/>
              <a:t>4/30/2024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6AD147-9708-CE46-AAE1-45178C4AF680}" type="slidenum">
              <a:rPr lang="en-US" smtClean="0"/>
              <a:t>‹#›</a:t>
            </a:fld>
            <a:endParaRPr lang="en-US"/>
          </a:p>
        </p:txBody>
      </p:sp>
    </p:spTree>
    <p:extLst>
      <p:ext uri="{BB962C8B-B14F-4D97-AF65-F5344CB8AC3E}">
        <p14:creationId xmlns:p14="http://schemas.microsoft.com/office/powerpoint/2010/main" val="147028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7E10BFC0-0D9A-C449-9AAA-A07C9134E417}"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AD147-9708-CE46-AAE1-45178C4AF680}" type="slidenum">
              <a:rPr lang="en-US" smtClean="0"/>
              <a:t>‹#›</a:t>
            </a:fld>
            <a:endParaRPr lang="en-US"/>
          </a:p>
        </p:txBody>
      </p:sp>
    </p:spTree>
    <p:extLst>
      <p:ext uri="{BB962C8B-B14F-4D97-AF65-F5344CB8AC3E}">
        <p14:creationId xmlns:p14="http://schemas.microsoft.com/office/powerpoint/2010/main" val="430230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7E10BFC0-0D9A-C449-9AAA-A07C9134E417}"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AD147-9708-CE46-AAE1-45178C4AF680}" type="slidenum">
              <a:rPr lang="en-US" smtClean="0"/>
              <a:t>‹#›</a:t>
            </a:fld>
            <a:endParaRPr lang="en-US"/>
          </a:p>
        </p:txBody>
      </p:sp>
    </p:spTree>
    <p:extLst>
      <p:ext uri="{BB962C8B-B14F-4D97-AF65-F5344CB8AC3E}">
        <p14:creationId xmlns:p14="http://schemas.microsoft.com/office/powerpoint/2010/main" val="3059227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0BFC0-0D9A-C449-9AAA-A07C9134E417}" type="datetimeFigureOut">
              <a:rPr lang="en-US" smtClean="0"/>
              <a:t>4/30/2024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AD147-9708-CE46-AAE1-45178C4AF680}" type="slidenum">
              <a:rPr lang="en-US" smtClean="0"/>
              <a:t>‹#›</a:t>
            </a:fld>
            <a:endParaRPr lang="en-US"/>
          </a:p>
        </p:txBody>
      </p:sp>
    </p:spTree>
    <p:extLst>
      <p:ext uri="{BB962C8B-B14F-4D97-AF65-F5344CB8AC3E}">
        <p14:creationId xmlns:p14="http://schemas.microsoft.com/office/powerpoint/2010/main" val="1546434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s://creativecommons.org/licenses/by-nc/3.0/" TargetMode="External"/><Relationship Id="rId5" Type="http://schemas.openxmlformats.org/officeDocument/2006/relationships/hyperlink" Target="https://www.pngall.com/meeting-png/"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1.xml"/><Relationship Id="rId7" Type="http://schemas.openxmlformats.org/officeDocument/2006/relationships/hyperlink" Target="https://www.mcgill.ca/research/files/research/facc_terms_of_reference-approved_by_apwoc_nov_27_2023.docx" TargetMode="Externa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hyperlink" Target="https://ccac.ca/Documents/Standards/Policies/Terms_of_reference_for_ACC.pdf" TargetMode="External"/><Relationship Id="rId5" Type="http://schemas.openxmlformats.org/officeDocument/2006/relationships/hyperlink" Target="https://ccac.ca/Documents/Standards/Policies/Senior_administrators.pdf" TargetMode="External"/><Relationship Id="rId4" Type="http://schemas.openxmlformats.org/officeDocument/2006/relationships/hyperlink" Target="https://www.mcgill.ca/secretariat/files/secretariat/policy_on_the_study_and_care_of_animals.pdf" TargetMode="External"/><Relationship Id="rId9"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1.jpeg"/><Relationship Id="rId4" Type="http://schemas.openxmlformats.org/officeDocument/2006/relationships/hyperlink" Target="mailto:Animalcare@mcgill.ca"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hyperlink" Target="https://www.mcgill.ca/research/research/compliance/animals/committees/terms" TargetMode="Externa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hyperlink" Target="https://www.mcgill.ca/research/research/compliance/animals/animal-research-practices/sop" TargetMode="External"/><Relationship Id="rId13" Type="http://schemas.openxmlformats.org/officeDocument/2006/relationships/hyperlink" Target="https://www.omvq.qc.ca/" TargetMode="External"/><Relationship Id="rId18" Type="http://schemas.openxmlformats.org/officeDocument/2006/relationships/image" Target="../media/image13.png"/><Relationship Id="rId3" Type="http://schemas.openxmlformats.org/officeDocument/2006/relationships/notesSlide" Target="../notesSlides/notesSlide5.xml"/><Relationship Id="rId7" Type="http://schemas.openxmlformats.org/officeDocument/2006/relationships/hyperlink" Target="https://www.mcgill.ca/research/research/compliance/animals/animal-research-practices/guidelines" TargetMode="External"/><Relationship Id="rId12" Type="http://schemas.openxmlformats.org/officeDocument/2006/relationships/hyperlink" Target="https://www.calam-acmal.org/" TargetMode="External"/><Relationship Id="rId17" Type="http://schemas.openxmlformats.org/officeDocument/2006/relationships/hyperlink" Target="https://cites.org/eng" TargetMode="External"/><Relationship Id="rId2" Type="http://schemas.openxmlformats.org/officeDocument/2006/relationships/slideLayout" Target="../slideLayouts/slideLayout2.xml"/><Relationship Id="rId16" Type="http://schemas.openxmlformats.org/officeDocument/2006/relationships/hyperlink" Target="https://www.canada.ca/en/health-canada.html" TargetMode="External"/><Relationship Id="rId1" Type="http://schemas.openxmlformats.org/officeDocument/2006/relationships/tags" Target="../tags/tag6.xml"/><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hyperlink" Target="https://www.nfacc.ca/" TargetMode="External"/><Relationship Id="rId15" Type="http://schemas.openxmlformats.org/officeDocument/2006/relationships/hyperlink" Target="https://inspection.canada.ca/eng/1297964599443/1297965645317" TargetMode="External"/><Relationship Id="rId10" Type="http://schemas.openxmlformats.org/officeDocument/2006/relationships/hyperlink" Target="https://www.mcgill.ca/ehs/" TargetMode="External"/><Relationship Id="rId4" Type="http://schemas.openxmlformats.org/officeDocument/2006/relationships/hyperlink" Target="https://www.ccac.ca/" TargetMode="External"/><Relationship Id="rId9" Type="http://schemas.openxmlformats.org/officeDocument/2006/relationships/image" Target="../media/image10.pn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5.jpeg"/><Relationship Id="rId4" Type="http://schemas.openxmlformats.org/officeDocument/2006/relationships/hyperlink" Target="https://www.mcgill.ca/research/files/research/policy_for_inter-institution_collaborations_-_sept_2021.pdf"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8B49ED-6693-497D-8823-F50F891E8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DCD3BD4-4F32-431E-A9C3-8D2DA60CD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36AAC24-A98C-465E-AFEE-69D698E77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custGeom>
            <a:avLst/>
            <a:gdLst>
              <a:gd name="connsiteX0" fmla="*/ 9149158 w 12192000"/>
              <a:gd name="connsiteY0" fmla="*/ 2038490 h 6858000"/>
              <a:gd name="connsiteX1" fmla="*/ 9164184 w 12192000"/>
              <a:gd name="connsiteY1" fmla="*/ 2044026 h 6858000"/>
              <a:gd name="connsiteX2" fmla="*/ 9172532 w 12192000"/>
              <a:gd name="connsiteY2" fmla="*/ 2045543 h 6858000"/>
              <a:gd name="connsiteX3" fmla="*/ 9171580 w 12192000"/>
              <a:gd name="connsiteY3" fmla="*/ 2056997 h 6858000"/>
              <a:gd name="connsiteX4" fmla="*/ 9161257 w 12192000"/>
              <a:gd name="connsiteY4" fmla="*/ 2098605 h 6858000"/>
              <a:gd name="connsiteX5" fmla="*/ 9138232 w 12192000"/>
              <a:gd name="connsiteY5" fmla="*/ 2059518 h 6858000"/>
              <a:gd name="connsiteX6" fmla="*/ 9149158 w 12192000"/>
              <a:gd name="connsiteY6" fmla="*/ 2038490 h 6858000"/>
              <a:gd name="connsiteX7" fmla="*/ 9177606 w 12192000"/>
              <a:gd name="connsiteY7" fmla="*/ 1977215 h 6858000"/>
              <a:gd name="connsiteX8" fmla="*/ 9181592 w 12192000"/>
              <a:gd name="connsiteY8" fmla="*/ 1987782 h 6858000"/>
              <a:gd name="connsiteX9" fmla="*/ 9181923 w 12192000"/>
              <a:gd name="connsiteY9" fmla="*/ 1998627 h 6858000"/>
              <a:gd name="connsiteX10" fmla="*/ 9182316 w 12192000"/>
              <a:gd name="connsiteY10" fmla="*/ 2031066 h 6858000"/>
              <a:gd name="connsiteX11" fmla="*/ 9182278 w 12192000"/>
              <a:gd name="connsiteY11" fmla="*/ 2047313 h 6858000"/>
              <a:gd name="connsiteX12" fmla="*/ 9172532 w 12192000"/>
              <a:gd name="connsiteY12" fmla="*/ 2045543 h 6858000"/>
              <a:gd name="connsiteX13" fmla="*/ 9173842 w 12192000"/>
              <a:gd name="connsiteY13" fmla="*/ 2029805 h 6858000"/>
              <a:gd name="connsiteX14" fmla="*/ 9177334 w 12192000"/>
              <a:gd name="connsiteY14" fmla="*/ 1979903 h 6858000"/>
              <a:gd name="connsiteX15" fmla="*/ 3696300 w 12192000"/>
              <a:gd name="connsiteY15" fmla="*/ 1578900 h 6858000"/>
              <a:gd name="connsiteX16" fmla="*/ 3738823 w 12192000"/>
              <a:gd name="connsiteY16" fmla="*/ 1596298 h 6858000"/>
              <a:gd name="connsiteX17" fmla="*/ 3714409 w 12192000"/>
              <a:gd name="connsiteY17" fmla="*/ 1593618 h 6858000"/>
              <a:gd name="connsiteX18" fmla="*/ 3693161 w 12192000"/>
              <a:gd name="connsiteY18" fmla="*/ 1582501 h 6858000"/>
              <a:gd name="connsiteX19" fmla="*/ 3696300 w 12192000"/>
              <a:gd name="connsiteY19" fmla="*/ 1578900 h 6858000"/>
              <a:gd name="connsiteX20" fmla="*/ 3918454 w 12192000"/>
              <a:gd name="connsiteY20" fmla="*/ 1175387 h 6858000"/>
              <a:gd name="connsiteX21" fmla="*/ 4173607 w 12192000"/>
              <a:gd name="connsiteY21" fmla="*/ 1280040 h 6858000"/>
              <a:gd name="connsiteX22" fmla="*/ 4170135 w 12192000"/>
              <a:gd name="connsiteY22" fmla="*/ 1283683 h 6858000"/>
              <a:gd name="connsiteX23" fmla="*/ 3918454 w 12192000"/>
              <a:gd name="connsiteY23" fmla="*/ 1175387 h 6858000"/>
              <a:gd name="connsiteX24" fmla="*/ 8109090 w 12192000"/>
              <a:gd name="connsiteY24" fmla="*/ 602108 h 6858000"/>
              <a:gd name="connsiteX25" fmla="*/ 8113034 w 12192000"/>
              <a:gd name="connsiteY25" fmla="*/ 602645 h 6858000"/>
              <a:gd name="connsiteX26" fmla="*/ 8111220 w 12192000"/>
              <a:gd name="connsiteY26" fmla="*/ 603405 h 6858000"/>
              <a:gd name="connsiteX27" fmla="*/ 8489536 w 12192000"/>
              <a:gd name="connsiteY27" fmla="*/ 389280 h 6858000"/>
              <a:gd name="connsiteX28" fmla="*/ 8470194 w 12192000"/>
              <a:gd name="connsiteY28" fmla="*/ 397527 h 6858000"/>
              <a:gd name="connsiteX29" fmla="*/ 8373511 w 12192000"/>
              <a:gd name="connsiteY29" fmla="*/ 465608 h 6858000"/>
              <a:gd name="connsiteX30" fmla="*/ 8231753 w 12192000"/>
              <a:gd name="connsiteY30" fmla="*/ 560890 h 6858000"/>
              <a:gd name="connsiteX31" fmla="*/ 8199967 w 12192000"/>
              <a:gd name="connsiteY31" fmla="*/ 553465 h 6858000"/>
              <a:gd name="connsiteX32" fmla="*/ 8175616 w 12192000"/>
              <a:gd name="connsiteY32" fmla="*/ 546483 h 6858000"/>
              <a:gd name="connsiteX33" fmla="*/ 8128578 w 12192000"/>
              <a:gd name="connsiteY33" fmla="*/ 563992 h 6858000"/>
              <a:gd name="connsiteX34" fmla="*/ 8104845 w 12192000"/>
              <a:gd name="connsiteY34" fmla="*/ 593172 h 6858000"/>
              <a:gd name="connsiteX35" fmla="*/ 8105615 w 12192000"/>
              <a:gd name="connsiteY35" fmla="*/ 599991 h 6858000"/>
              <a:gd name="connsiteX36" fmla="*/ 8109090 w 12192000"/>
              <a:gd name="connsiteY36" fmla="*/ 602108 h 6858000"/>
              <a:gd name="connsiteX37" fmla="*/ 8092049 w 12192000"/>
              <a:gd name="connsiteY37" fmla="*/ 599788 h 6858000"/>
              <a:gd name="connsiteX38" fmla="*/ 8047646 w 12192000"/>
              <a:gd name="connsiteY38" fmla="*/ 588557 h 6858000"/>
              <a:gd name="connsiteX39" fmla="*/ 7793637 w 12192000"/>
              <a:gd name="connsiteY39" fmla="*/ 681868 h 6858000"/>
              <a:gd name="connsiteX40" fmla="*/ 6007741 w 12192000"/>
              <a:gd name="connsiteY40" fmla="*/ 1095470 h 6858000"/>
              <a:gd name="connsiteX41" fmla="*/ 5902533 w 12192000"/>
              <a:gd name="connsiteY41" fmla="*/ 1103650 h 6858000"/>
              <a:gd name="connsiteX42" fmla="*/ 5164222 w 12192000"/>
              <a:gd name="connsiteY42" fmla="*/ 1163546 h 6858000"/>
              <a:gd name="connsiteX43" fmla="*/ 4395075 w 12192000"/>
              <a:gd name="connsiteY43" fmla="*/ 1082763 h 6858000"/>
              <a:gd name="connsiteX44" fmla="*/ 3939440 w 12192000"/>
              <a:gd name="connsiteY44" fmla="*/ 891265 h 6858000"/>
              <a:gd name="connsiteX45" fmla="*/ 3747894 w 12192000"/>
              <a:gd name="connsiteY45" fmla="*/ 801994 h 6858000"/>
              <a:gd name="connsiteX46" fmla="*/ 3569553 w 12192000"/>
              <a:gd name="connsiteY46" fmla="*/ 697970 h 6858000"/>
              <a:gd name="connsiteX47" fmla="*/ 3507813 w 12192000"/>
              <a:gd name="connsiteY47" fmla="*/ 680216 h 6858000"/>
              <a:gd name="connsiteX48" fmla="*/ 3490455 w 12192000"/>
              <a:gd name="connsiteY48" fmla="*/ 682587 h 6858000"/>
              <a:gd name="connsiteX49" fmla="*/ 3477246 w 12192000"/>
              <a:gd name="connsiteY49" fmla="*/ 691971 h 6858000"/>
              <a:gd name="connsiteX50" fmla="*/ 3484273 w 12192000"/>
              <a:gd name="connsiteY50" fmla="*/ 701857 h 6858000"/>
              <a:gd name="connsiteX51" fmla="*/ 3495638 w 12192000"/>
              <a:gd name="connsiteY51" fmla="*/ 705849 h 6858000"/>
              <a:gd name="connsiteX52" fmla="*/ 3548914 w 12192000"/>
              <a:gd name="connsiteY52" fmla="*/ 733487 h 6858000"/>
              <a:gd name="connsiteX53" fmla="*/ 3551504 w 12192000"/>
              <a:gd name="connsiteY53" fmla="*/ 753036 h 6858000"/>
              <a:gd name="connsiteX54" fmla="*/ 3562075 w 12192000"/>
              <a:gd name="connsiteY54" fmla="*/ 765715 h 6858000"/>
              <a:gd name="connsiteX55" fmla="*/ 3605942 w 12192000"/>
              <a:gd name="connsiteY55" fmla="*/ 772481 h 6858000"/>
              <a:gd name="connsiteX56" fmla="*/ 3499309 w 12192000"/>
              <a:gd name="connsiteY56" fmla="*/ 737079 h 6858000"/>
              <a:gd name="connsiteX57" fmla="*/ 3473788 w 12192000"/>
              <a:gd name="connsiteY57" fmla="*/ 711717 h 6858000"/>
              <a:gd name="connsiteX58" fmla="*/ 3437248 w 12192000"/>
              <a:gd name="connsiteY58" fmla="*/ 714263 h 6858000"/>
              <a:gd name="connsiteX59" fmla="*/ 3413254 w 12192000"/>
              <a:gd name="connsiteY59" fmla="*/ 712874 h 6858000"/>
              <a:gd name="connsiteX60" fmla="*/ 3362511 w 12192000"/>
              <a:gd name="connsiteY60" fmla="*/ 677414 h 6858000"/>
              <a:gd name="connsiteX61" fmla="*/ 3344467 w 12192000"/>
              <a:gd name="connsiteY61" fmla="*/ 679599 h 6858000"/>
              <a:gd name="connsiteX62" fmla="*/ 3347971 w 12192000"/>
              <a:gd name="connsiteY62" fmla="*/ 692328 h 6858000"/>
              <a:gd name="connsiteX63" fmla="*/ 3363008 w 12192000"/>
              <a:gd name="connsiteY63" fmla="*/ 711713 h 6858000"/>
              <a:gd name="connsiteX64" fmla="*/ 3362637 w 12192000"/>
              <a:gd name="connsiteY64" fmla="*/ 727058 h 6858000"/>
              <a:gd name="connsiteX65" fmla="*/ 3376167 w 12192000"/>
              <a:gd name="connsiteY65" fmla="*/ 759779 h 6858000"/>
              <a:gd name="connsiteX66" fmla="*/ 3406203 w 12192000"/>
              <a:gd name="connsiteY66" fmla="*/ 808483 h 6858000"/>
              <a:gd name="connsiteX67" fmla="*/ 3420116 w 12192000"/>
              <a:gd name="connsiteY67" fmla="*/ 820757 h 6858000"/>
              <a:gd name="connsiteX68" fmla="*/ 3429194 w 12192000"/>
              <a:gd name="connsiteY68" fmla="*/ 825831 h 6858000"/>
              <a:gd name="connsiteX69" fmla="*/ 3619149 w 12192000"/>
              <a:gd name="connsiteY69" fmla="*/ 1006561 h 6858000"/>
              <a:gd name="connsiteX70" fmla="*/ 3818654 w 12192000"/>
              <a:gd name="connsiteY70" fmla="*/ 1120369 h 6858000"/>
              <a:gd name="connsiteX71" fmla="*/ 3824021 w 12192000"/>
              <a:gd name="connsiteY71" fmla="*/ 1125355 h 6858000"/>
              <a:gd name="connsiteX72" fmla="*/ 3736668 w 12192000"/>
              <a:gd name="connsiteY72" fmla="*/ 1107215 h 6858000"/>
              <a:gd name="connsiteX73" fmla="*/ 3540174 w 12192000"/>
              <a:gd name="connsiteY73" fmla="*/ 1014247 h 6858000"/>
              <a:gd name="connsiteX74" fmla="*/ 3421640 w 12192000"/>
              <a:gd name="connsiteY74" fmla="*/ 955861 h 6858000"/>
              <a:gd name="connsiteX75" fmla="*/ 3404753 w 12192000"/>
              <a:gd name="connsiteY75" fmla="*/ 944484 h 6858000"/>
              <a:gd name="connsiteX76" fmla="*/ 3393138 w 12192000"/>
              <a:gd name="connsiteY76" fmla="*/ 941865 h 6858000"/>
              <a:gd name="connsiteX77" fmla="*/ 3385712 w 12192000"/>
              <a:gd name="connsiteY77" fmla="*/ 952159 h 6858000"/>
              <a:gd name="connsiteX78" fmla="*/ 3398641 w 12192000"/>
              <a:gd name="connsiteY78" fmla="*/ 986025 h 6858000"/>
              <a:gd name="connsiteX79" fmla="*/ 3489975 w 12192000"/>
              <a:gd name="connsiteY79" fmla="*/ 1045560 h 6858000"/>
              <a:gd name="connsiteX80" fmla="*/ 3617273 w 12192000"/>
              <a:gd name="connsiteY80" fmla="*/ 1114697 h 6858000"/>
              <a:gd name="connsiteX81" fmla="*/ 3623898 w 12192000"/>
              <a:gd name="connsiteY81" fmla="*/ 1123556 h 6858000"/>
              <a:gd name="connsiteX82" fmla="*/ 3552438 w 12192000"/>
              <a:gd name="connsiteY82" fmla="*/ 1090606 h 6858000"/>
              <a:gd name="connsiteX83" fmla="*/ 3482417 w 12192000"/>
              <a:gd name="connsiteY83" fmla="*/ 1059092 h 6858000"/>
              <a:gd name="connsiteX84" fmla="*/ 3463468 w 12192000"/>
              <a:gd name="connsiteY84" fmla="*/ 1057629 h 6858000"/>
              <a:gd name="connsiteX85" fmla="*/ 3459472 w 12192000"/>
              <a:gd name="connsiteY85" fmla="*/ 1074217 h 6858000"/>
              <a:gd name="connsiteX86" fmla="*/ 3494211 w 12192000"/>
              <a:gd name="connsiteY86" fmla="*/ 1112153 h 6858000"/>
              <a:gd name="connsiteX87" fmla="*/ 3663137 w 12192000"/>
              <a:gd name="connsiteY87" fmla="*/ 1205775 h 6858000"/>
              <a:gd name="connsiteX88" fmla="*/ 3748466 w 12192000"/>
              <a:gd name="connsiteY88" fmla="*/ 1260936 h 6858000"/>
              <a:gd name="connsiteX89" fmla="*/ 3753142 w 12192000"/>
              <a:gd name="connsiteY89" fmla="*/ 1276208 h 6858000"/>
              <a:gd name="connsiteX90" fmla="*/ 3791960 w 12192000"/>
              <a:gd name="connsiteY90" fmla="*/ 1298886 h 6858000"/>
              <a:gd name="connsiteX91" fmla="*/ 3816039 w 12192000"/>
              <a:gd name="connsiteY91" fmla="*/ 1301606 h 6858000"/>
              <a:gd name="connsiteX92" fmla="*/ 4094439 w 12192000"/>
              <a:gd name="connsiteY92" fmla="*/ 1448806 h 6858000"/>
              <a:gd name="connsiteX93" fmla="*/ 4222870 w 12192000"/>
              <a:gd name="connsiteY93" fmla="*/ 1493379 h 6858000"/>
              <a:gd name="connsiteX94" fmla="*/ 4223141 w 12192000"/>
              <a:gd name="connsiteY94" fmla="*/ 1497641 h 6858000"/>
              <a:gd name="connsiteX95" fmla="*/ 4222428 w 12192000"/>
              <a:gd name="connsiteY95" fmla="*/ 1502292 h 6858000"/>
              <a:gd name="connsiteX96" fmla="*/ 4039973 w 12192000"/>
              <a:gd name="connsiteY96" fmla="*/ 1434198 h 6858000"/>
              <a:gd name="connsiteX97" fmla="*/ 3564773 w 12192000"/>
              <a:gd name="connsiteY97" fmla="*/ 1226279 h 6858000"/>
              <a:gd name="connsiteX98" fmla="*/ 3420650 w 12192000"/>
              <a:gd name="connsiteY98" fmla="*/ 1141464 h 6858000"/>
              <a:gd name="connsiteX99" fmla="*/ 3320669 w 12192000"/>
              <a:gd name="connsiteY99" fmla="*/ 1088883 h 6858000"/>
              <a:gd name="connsiteX100" fmla="*/ 3270102 w 12192000"/>
              <a:gd name="connsiteY100" fmla="*/ 1082659 h 6858000"/>
              <a:gd name="connsiteX101" fmla="*/ 3251648 w 12192000"/>
              <a:gd name="connsiteY101" fmla="*/ 1094290 h 6858000"/>
              <a:gd name="connsiteX102" fmla="*/ 3263506 w 12192000"/>
              <a:gd name="connsiteY102" fmla="*/ 1106005 h 6858000"/>
              <a:gd name="connsiteX103" fmla="*/ 3268636 w 12192000"/>
              <a:gd name="connsiteY103" fmla="*/ 1107265 h 6858000"/>
              <a:gd name="connsiteX104" fmla="*/ 3325089 w 12192000"/>
              <a:gd name="connsiteY104" fmla="*/ 1137201 h 6858000"/>
              <a:gd name="connsiteX105" fmla="*/ 3326003 w 12192000"/>
              <a:gd name="connsiteY105" fmla="*/ 1151585 h 6858000"/>
              <a:gd name="connsiteX106" fmla="*/ 3336410 w 12192000"/>
              <a:gd name="connsiteY106" fmla="*/ 1166967 h 6858000"/>
              <a:gd name="connsiteX107" fmla="*/ 3375112 w 12192000"/>
              <a:gd name="connsiteY107" fmla="*/ 1171943 h 6858000"/>
              <a:gd name="connsiteX108" fmla="*/ 3326222 w 12192000"/>
              <a:gd name="connsiteY108" fmla="*/ 1170885 h 6858000"/>
              <a:gd name="connsiteX109" fmla="*/ 3254679 w 12192000"/>
              <a:gd name="connsiteY109" fmla="*/ 1120765 h 6858000"/>
              <a:gd name="connsiteX110" fmla="*/ 3242188 w 12192000"/>
              <a:gd name="connsiteY110" fmla="*/ 1109662 h 6858000"/>
              <a:gd name="connsiteX111" fmla="*/ 3211499 w 12192000"/>
              <a:gd name="connsiteY111" fmla="*/ 1114184 h 6858000"/>
              <a:gd name="connsiteX112" fmla="*/ 3185849 w 12192000"/>
              <a:gd name="connsiteY112" fmla="*/ 1113265 h 6858000"/>
              <a:gd name="connsiteX113" fmla="*/ 3135843 w 12192000"/>
              <a:gd name="connsiteY113" fmla="*/ 1078789 h 6858000"/>
              <a:gd name="connsiteX114" fmla="*/ 3119118 w 12192000"/>
              <a:gd name="connsiteY114" fmla="*/ 1080546 h 6858000"/>
              <a:gd name="connsiteX115" fmla="*/ 3120198 w 12192000"/>
              <a:gd name="connsiteY115" fmla="*/ 1092226 h 6858000"/>
              <a:gd name="connsiteX116" fmla="*/ 3131691 w 12192000"/>
              <a:gd name="connsiteY116" fmla="*/ 1108819 h 6858000"/>
              <a:gd name="connsiteX117" fmla="*/ 3129914 w 12192000"/>
              <a:gd name="connsiteY117" fmla="*/ 1139097 h 6858000"/>
              <a:gd name="connsiteX118" fmla="*/ 3133955 w 12192000"/>
              <a:gd name="connsiteY118" fmla="*/ 1154983 h 6858000"/>
              <a:gd name="connsiteX119" fmla="*/ 3178170 w 12192000"/>
              <a:gd name="connsiteY119" fmla="*/ 1214855 h 6858000"/>
              <a:gd name="connsiteX120" fmla="*/ 3185378 w 12192000"/>
              <a:gd name="connsiteY120" fmla="*/ 1222303 h 6858000"/>
              <a:gd name="connsiteX121" fmla="*/ 3206608 w 12192000"/>
              <a:gd name="connsiteY121" fmla="*/ 1233153 h 6858000"/>
              <a:gd name="connsiteX122" fmla="*/ 3379140 w 12192000"/>
              <a:gd name="connsiteY122" fmla="*/ 1399351 h 6858000"/>
              <a:gd name="connsiteX123" fmla="*/ 3603118 w 12192000"/>
              <a:gd name="connsiteY123" fmla="*/ 1527375 h 6858000"/>
              <a:gd name="connsiteX124" fmla="*/ 3524809 w 12192000"/>
              <a:gd name="connsiteY124" fmla="*/ 1513774 h 6858000"/>
              <a:gd name="connsiteX125" fmla="*/ 3327498 w 12192000"/>
              <a:gd name="connsiteY125" fmla="*/ 1423859 h 6858000"/>
              <a:gd name="connsiteX126" fmla="*/ 3192949 w 12192000"/>
              <a:gd name="connsiteY126" fmla="*/ 1357211 h 6858000"/>
              <a:gd name="connsiteX127" fmla="*/ 3180259 w 12192000"/>
              <a:gd name="connsiteY127" fmla="*/ 1348280 h 6858000"/>
              <a:gd name="connsiteX128" fmla="*/ 3166204 w 12192000"/>
              <a:gd name="connsiteY128" fmla="*/ 1344345 h 6858000"/>
              <a:gd name="connsiteX129" fmla="*/ 3159212 w 12192000"/>
              <a:gd name="connsiteY129" fmla="*/ 1356197 h 6858000"/>
              <a:gd name="connsiteX130" fmla="*/ 3181004 w 12192000"/>
              <a:gd name="connsiteY130" fmla="*/ 1397043 h 6858000"/>
              <a:gd name="connsiteX131" fmla="*/ 3273385 w 12192000"/>
              <a:gd name="connsiteY131" fmla="*/ 1451888 h 6858000"/>
              <a:gd name="connsiteX132" fmla="*/ 3401776 w 12192000"/>
              <a:gd name="connsiteY132" fmla="*/ 1527602 h 6858000"/>
              <a:gd name="connsiteX133" fmla="*/ 3318130 w 12192000"/>
              <a:gd name="connsiteY133" fmla="*/ 1488342 h 6858000"/>
              <a:gd name="connsiteX134" fmla="*/ 3253694 w 12192000"/>
              <a:gd name="connsiteY134" fmla="*/ 1459909 h 6858000"/>
              <a:gd name="connsiteX135" fmla="*/ 3236182 w 12192000"/>
              <a:gd name="connsiteY135" fmla="*/ 1459882 h 6858000"/>
              <a:gd name="connsiteX136" fmla="*/ 3233020 w 12192000"/>
              <a:gd name="connsiteY136" fmla="*/ 1473687 h 6858000"/>
              <a:gd name="connsiteX137" fmla="*/ 3272474 w 12192000"/>
              <a:gd name="connsiteY137" fmla="*/ 1516958 h 6858000"/>
              <a:gd name="connsiteX138" fmla="*/ 3341300 w 12192000"/>
              <a:gd name="connsiteY138" fmla="*/ 1556133 h 6858000"/>
              <a:gd name="connsiteX139" fmla="*/ 3267359 w 12192000"/>
              <a:gd name="connsiteY139" fmla="*/ 1553009 h 6858000"/>
              <a:gd name="connsiteX140" fmla="*/ 3329832 w 12192000"/>
              <a:gd name="connsiteY140" fmla="*/ 1587586 h 6858000"/>
              <a:gd name="connsiteX141" fmla="*/ 3421490 w 12192000"/>
              <a:gd name="connsiteY141" fmla="*/ 1599301 h 6858000"/>
              <a:gd name="connsiteX142" fmla="*/ 3459923 w 12192000"/>
              <a:gd name="connsiteY142" fmla="*/ 1621220 h 6858000"/>
              <a:gd name="connsiteX143" fmla="*/ 3497490 w 12192000"/>
              <a:gd name="connsiteY143" fmla="*/ 1645392 h 6858000"/>
              <a:gd name="connsiteX144" fmla="*/ 3507803 w 12192000"/>
              <a:gd name="connsiteY144" fmla="*/ 1669911 h 6858000"/>
              <a:gd name="connsiteX145" fmla="*/ 3543290 w 12192000"/>
              <a:gd name="connsiteY145" fmla="*/ 1703729 h 6858000"/>
              <a:gd name="connsiteX146" fmla="*/ 3546999 w 12192000"/>
              <a:gd name="connsiteY146" fmla="*/ 1703818 h 6858000"/>
              <a:gd name="connsiteX147" fmla="*/ 3572295 w 12192000"/>
              <a:gd name="connsiteY147" fmla="*/ 1720349 h 6858000"/>
              <a:gd name="connsiteX148" fmla="*/ 3596922 w 12192000"/>
              <a:gd name="connsiteY148" fmla="*/ 1736961 h 6858000"/>
              <a:gd name="connsiteX149" fmla="*/ 3602119 w 12192000"/>
              <a:gd name="connsiteY149" fmla="*/ 1739285 h 6858000"/>
              <a:gd name="connsiteX150" fmla="*/ 3734798 w 12192000"/>
              <a:gd name="connsiteY150" fmla="*/ 1845349 h 6858000"/>
              <a:gd name="connsiteX151" fmla="*/ 3743174 w 12192000"/>
              <a:gd name="connsiteY151" fmla="*/ 1849972 h 6858000"/>
              <a:gd name="connsiteX152" fmla="*/ 3478101 w 12192000"/>
              <a:gd name="connsiteY152" fmla="*/ 1864630 h 6858000"/>
              <a:gd name="connsiteX153" fmla="*/ 3135293 w 12192000"/>
              <a:gd name="connsiteY153" fmla="*/ 1816496 h 6858000"/>
              <a:gd name="connsiteX154" fmla="*/ 3158510 w 12192000"/>
              <a:gd name="connsiteY154" fmla="*/ 1863880 h 6858000"/>
              <a:gd name="connsiteX155" fmla="*/ 3148907 w 12192000"/>
              <a:gd name="connsiteY155" fmla="*/ 1908797 h 6858000"/>
              <a:gd name="connsiteX156" fmla="*/ 3150229 w 12192000"/>
              <a:gd name="connsiteY156" fmla="*/ 2003660 h 6858000"/>
              <a:gd name="connsiteX157" fmla="*/ 3154219 w 12192000"/>
              <a:gd name="connsiteY157" fmla="*/ 2018746 h 6858000"/>
              <a:gd name="connsiteX158" fmla="*/ 3079313 w 12192000"/>
              <a:gd name="connsiteY158" fmla="*/ 2037482 h 6858000"/>
              <a:gd name="connsiteX159" fmla="*/ 3545961 w 12192000"/>
              <a:gd name="connsiteY159" fmla="*/ 2248584 h 6858000"/>
              <a:gd name="connsiteX160" fmla="*/ 3242382 w 12192000"/>
              <a:gd name="connsiteY160" fmla="*/ 2234890 h 6858000"/>
              <a:gd name="connsiteX161" fmla="*/ 3206852 w 12192000"/>
              <a:gd name="connsiteY161" fmla="*/ 2322137 h 6858000"/>
              <a:gd name="connsiteX162" fmla="*/ 3352854 w 12192000"/>
              <a:gd name="connsiteY162" fmla="*/ 2378270 h 6858000"/>
              <a:gd name="connsiteX163" fmla="*/ 3414532 w 12192000"/>
              <a:gd name="connsiteY163" fmla="*/ 2516826 h 6858000"/>
              <a:gd name="connsiteX164" fmla="*/ 3397577 w 12192000"/>
              <a:gd name="connsiteY164" fmla="*/ 2652556 h 6858000"/>
              <a:gd name="connsiteX165" fmla="*/ 3339773 w 12192000"/>
              <a:gd name="connsiteY165" fmla="*/ 2701969 h 6858000"/>
              <a:gd name="connsiteX166" fmla="*/ 3257041 w 12192000"/>
              <a:gd name="connsiteY166" fmla="*/ 2788223 h 6858000"/>
              <a:gd name="connsiteX167" fmla="*/ 3205892 w 12192000"/>
              <a:gd name="connsiteY167" fmla="*/ 2841661 h 6858000"/>
              <a:gd name="connsiteX168" fmla="*/ 3016267 w 12192000"/>
              <a:gd name="connsiteY168" fmla="*/ 2846107 h 6858000"/>
              <a:gd name="connsiteX169" fmla="*/ 3275450 w 12192000"/>
              <a:gd name="connsiteY169" fmla="*/ 2934701 h 6858000"/>
              <a:gd name="connsiteX170" fmla="*/ 3071009 w 12192000"/>
              <a:gd name="connsiteY170" fmla="*/ 2944432 h 6858000"/>
              <a:gd name="connsiteX171" fmla="*/ 3005039 w 12192000"/>
              <a:gd name="connsiteY171" fmla="*/ 2960743 h 6858000"/>
              <a:gd name="connsiteX172" fmla="*/ 3045255 w 12192000"/>
              <a:gd name="connsiteY172" fmla="*/ 2994795 h 6858000"/>
              <a:gd name="connsiteX173" fmla="*/ 3198769 w 12192000"/>
              <a:gd name="connsiteY173" fmla="*/ 3041966 h 6858000"/>
              <a:gd name="connsiteX174" fmla="*/ 3518098 w 12192000"/>
              <a:gd name="connsiteY174" fmla="*/ 3181525 h 6858000"/>
              <a:gd name="connsiteX175" fmla="*/ 3214876 w 12192000"/>
              <a:gd name="connsiteY175" fmla="*/ 3136382 h 6858000"/>
              <a:gd name="connsiteX176" fmla="*/ 3540876 w 12192000"/>
              <a:gd name="connsiteY176" fmla="*/ 3280232 h 6858000"/>
              <a:gd name="connsiteX177" fmla="*/ 3614558 w 12192000"/>
              <a:gd name="connsiteY177" fmla="*/ 3332242 h 6858000"/>
              <a:gd name="connsiteX178" fmla="*/ 3765439 w 12192000"/>
              <a:gd name="connsiteY178" fmla="*/ 3465091 h 6858000"/>
              <a:gd name="connsiteX179" fmla="*/ 3759506 w 12192000"/>
              <a:gd name="connsiteY179" fmla="*/ 3482990 h 6858000"/>
              <a:gd name="connsiteX180" fmla="*/ 3594905 w 12192000"/>
              <a:gd name="connsiteY180" fmla="*/ 3478499 h 6858000"/>
              <a:gd name="connsiteX181" fmla="*/ 3814430 w 12192000"/>
              <a:gd name="connsiteY181" fmla="*/ 3578876 h 6858000"/>
              <a:gd name="connsiteX182" fmla="*/ 4039126 w 12192000"/>
              <a:gd name="connsiteY182" fmla="*/ 3649369 h 6858000"/>
              <a:gd name="connsiteX183" fmla="*/ 3883152 w 12192000"/>
              <a:gd name="connsiteY183" fmla="*/ 3653497 h 6858000"/>
              <a:gd name="connsiteX184" fmla="*/ 3666446 w 12192000"/>
              <a:gd name="connsiteY184" fmla="*/ 3623911 h 6858000"/>
              <a:gd name="connsiteX185" fmla="*/ 3593589 w 12192000"/>
              <a:gd name="connsiteY185" fmla="*/ 3653674 h 6858000"/>
              <a:gd name="connsiteX186" fmla="*/ 3801238 w 12192000"/>
              <a:gd name="connsiteY186" fmla="*/ 3720862 h 6858000"/>
              <a:gd name="connsiteX187" fmla="*/ 3919545 w 12192000"/>
              <a:gd name="connsiteY187" fmla="*/ 3749213 h 6858000"/>
              <a:gd name="connsiteX188" fmla="*/ 3968059 w 12192000"/>
              <a:gd name="connsiteY188" fmla="*/ 3776085 h 6858000"/>
              <a:gd name="connsiteX189" fmla="*/ 4107750 w 12192000"/>
              <a:gd name="connsiteY189" fmla="*/ 3875932 h 6858000"/>
              <a:gd name="connsiteX190" fmla="*/ 4504087 w 12192000"/>
              <a:gd name="connsiteY190" fmla="*/ 3955698 h 6858000"/>
              <a:gd name="connsiteX191" fmla="*/ 5880284 w 12192000"/>
              <a:gd name="connsiteY191" fmla="*/ 3998656 h 6858000"/>
              <a:gd name="connsiteX192" fmla="*/ 8461494 w 12192000"/>
              <a:gd name="connsiteY192" fmla="*/ 3007971 h 6858000"/>
              <a:gd name="connsiteX193" fmla="*/ 8587378 w 12192000"/>
              <a:gd name="connsiteY193" fmla="*/ 2896089 h 6858000"/>
              <a:gd name="connsiteX194" fmla="*/ 8693826 w 12192000"/>
              <a:gd name="connsiteY194" fmla="*/ 2796225 h 6858000"/>
              <a:gd name="connsiteX195" fmla="*/ 8633488 w 12192000"/>
              <a:gd name="connsiteY195" fmla="*/ 2774007 h 6858000"/>
              <a:gd name="connsiteX196" fmla="*/ 8707444 w 12192000"/>
              <a:gd name="connsiteY196" fmla="*/ 2682105 h 6858000"/>
              <a:gd name="connsiteX197" fmla="*/ 8942552 w 12192000"/>
              <a:gd name="connsiteY197" fmla="*/ 2397549 h 6858000"/>
              <a:gd name="connsiteX198" fmla="*/ 9049260 w 12192000"/>
              <a:gd name="connsiteY198" fmla="*/ 2328253 h 6858000"/>
              <a:gd name="connsiteX199" fmla="*/ 9174304 w 12192000"/>
              <a:gd name="connsiteY199" fmla="*/ 2171379 h 6858000"/>
              <a:gd name="connsiteX200" fmla="*/ 9182228 w 12192000"/>
              <a:gd name="connsiteY200" fmla="*/ 2067678 h 6858000"/>
              <a:gd name="connsiteX201" fmla="*/ 9182278 w 12192000"/>
              <a:gd name="connsiteY201" fmla="*/ 2047313 h 6858000"/>
              <a:gd name="connsiteX202" fmla="*/ 9184334 w 12192000"/>
              <a:gd name="connsiteY202" fmla="*/ 2047686 h 6858000"/>
              <a:gd name="connsiteX203" fmla="*/ 9185124 w 12192000"/>
              <a:gd name="connsiteY203" fmla="*/ 1997142 h 6858000"/>
              <a:gd name="connsiteX204" fmla="*/ 9181592 w 12192000"/>
              <a:gd name="connsiteY204" fmla="*/ 1987782 h 6858000"/>
              <a:gd name="connsiteX205" fmla="*/ 9181190 w 12192000"/>
              <a:gd name="connsiteY205" fmla="*/ 1974586 h 6858000"/>
              <a:gd name="connsiteX206" fmla="*/ 9180252 w 12192000"/>
              <a:gd name="connsiteY206" fmla="*/ 1963164 h 6858000"/>
              <a:gd name="connsiteX207" fmla="*/ 9178804 w 12192000"/>
              <a:gd name="connsiteY207" fmla="*/ 1965349 h 6858000"/>
              <a:gd name="connsiteX208" fmla="*/ 9177606 w 12192000"/>
              <a:gd name="connsiteY208" fmla="*/ 1977215 h 6858000"/>
              <a:gd name="connsiteX209" fmla="*/ 9169614 w 12192000"/>
              <a:gd name="connsiteY209" fmla="*/ 1956030 h 6858000"/>
              <a:gd name="connsiteX210" fmla="*/ 9046406 w 12192000"/>
              <a:gd name="connsiteY210" fmla="*/ 1838718 h 6858000"/>
              <a:gd name="connsiteX211" fmla="*/ 8960873 w 12192000"/>
              <a:gd name="connsiteY211" fmla="*/ 1764524 h 6858000"/>
              <a:gd name="connsiteX212" fmla="*/ 8946755 w 12192000"/>
              <a:gd name="connsiteY212" fmla="*/ 1690806 h 6858000"/>
              <a:gd name="connsiteX213" fmla="*/ 8786897 w 12192000"/>
              <a:gd name="connsiteY213" fmla="*/ 1665607 h 6858000"/>
              <a:gd name="connsiteX214" fmla="*/ 8924505 w 12192000"/>
              <a:gd name="connsiteY214" fmla="*/ 1489227 h 6858000"/>
              <a:gd name="connsiteX215" fmla="*/ 8937122 w 12192000"/>
              <a:gd name="connsiteY215" fmla="*/ 1454681 h 6858000"/>
              <a:gd name="connsiteX216" fmla="*/ 8841119 w 12192000"/>
              <a:gd name="connsiteY216" fmla="*/ 1348202 h 6858000"/>
              <a:gd name="connsiteX217" fmla="*/ 8825548 w 12192000"/>
              <a:gd name="connsiteY217" fmla="*/ 1331028 h 6858000"/>
              <a:gd name="connsiteX218" fmla="*/ 8790413 w 12192000"/>
              <a:gd name="connsiteY218" fmla="*/ 1297436 h 6858000"/>
              <a:gd name="connsiteX219" fmla="*/ 8695944 w 12192000"/>
              <a:gd name="connsiteY219" fmla="*/ 1299752 h 6858000"/>
              <a:gd name="connsiteX220" fmla="*/ 8743050 w 12192000"/>
              <a:gd name="connsiteY220" fmla="*/ 1267471 h 6858000"/>
              <a:gd name="connsiteX221" fmla="*/ 8831902 w 12192000"/>
              <a:gd name="connsiteY221" fmla="*/ 1166250 h 6858000"/>
              <a:gd name="connsiteX222" fmla="*/ 8763628 w 12192000"/>
              <a:gd name="connsiteY222" fmla="*/ 1088084 h 6858000"/>
              <a:gd name="connsiteX223" fmla="*/ 8744052 w 12192000"/>
              <a:gd name="connsiteY223" fmla="*/ 1076766 h 6858000"/>
              <a:gd name="connsiteX224" fmla="*/ 8767977 w 12192000"/>
              <a:gd name="connsiteY224" fmla="*/ 1055883 h 6858000"/>
              <a:gd name="connsiteX225" fmla="*/ 8815418 w 12192000"/>
              <a:gd name="connsiteY225" fmla="*/ 986519 h 6858000"/>
              <a:gd name="connsiteX226" fmla="*/ 8839356 w 12192000"/>
              <a:gd name="connsiteY226" fmla="*/ 939330 h 6858000"/>
              <a:gd name="connsiteX227" fmla="*/ 8869964 w 12192000"/>
              <a:gd name="connsiteY227" fmla="*/ 917639 h 6858000"/>
              <a:gd name="connsiteX228" fmla="*/ 8876013 w 12192000"/>
              <a:gd name="connsiteY228" fmla="*/ 901606 h 6858000"/>
              <a:gd name="connsiteX229" fmla="*/ 8855230 w 12192000"/>
              <a:gd name="connsiteY229" fmla="*/ 828963 h 6858000"/>
              <a:gd name="connsiteX230" fmla="*/ 8844988 w 12192000"/>
              <a:gd name="connsiteY230" fmla="*/ 810876 h 6858000"/>
              <a:gd name="connsiteX231" fmla="*/ 8768255 w 12192000"/>
              <a:gd name="connsiteY231" fmla="*/ 747963 h 6858000"/>
              <a:gd name="connsiteX232" fmla="*/ 8692953 w 12192000"/>
              <a:gd name="connsiteY232" fmla="*/ 638707 h 6858000"/>
              <a:gd name="connsiteX233" fmla="*/ 8674423 w 12192000"/>
              <a:gd name="connsiteY233" fmla="*/ 564449 h 6858000"/>
              <a:gd name="connsiteX234" fmla="*/ 8667642 w 12192000"/>
              <a:gd name="connsiteY234" fmla="*/ 547822 h 6858000"/>
              <a:gd name="connsiteX235" fmla="*/ 8661198 w 12192000"/>
              <a:gd name="connsiteY235" fmla="*/ 478275 h 6858000"/>
              <a:gd name="connsiteX236" fmla="*/ 8645813 w 12192000"/>
              <a:gd name="connsiteY236" fmla="*/ 464032 h 6858000"/>
              <a:gd name="connsiteX237" fmla="*/ 8512338 w 12192000"/>
              <a:gd name="connsiteY237" fmla="*/ 477784 h 6858000"/>
              <a:gd name="connsiteX238" fmla="*/ 8481050 w 12192000"/>
              <a:gd name="connsiteY238" fmla="*/ 430572 h 6858000"/>
              <a:gd name="connsiteX239" fmla="*/ 8498220 w 12192000"/>
              <a:gd name="connsiteY239" fmla="*/ 404064 h 6858000"/>
              <a:gd name="connsiteX240" fmla="*/ 8489536 w 12192000"/>
              <a:gd name="connsiteY240" fmla="*/ 389280 h 6858000"/>
              <a:gd name="connsiteX241" fmla="*/ 0 w 12192000"/>
              <a:gd name="connsiteY241" fmla="*/ 0 h 6858000"/>
              <a:gd name="connsiteX242" fmla="*/ 12192000 w 12192000"/>
              <a:gd name="connsiteY242" fmla="*/ 0 h 6858000"/>
              <a:gd name="connsiteX243" fmla="*/ 12192000 w 12192000"/>
              <a:gd name="connsiteY243" fmla="*/ 6858000 h 6858000"/>
              <a:gd name="connsiteX244" fmla="*/ 0 w 12192000"/>
              <a:gd name="connsiteY2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2192000" h="6858000">
                <a:moveTo>
                  <a:pt x="9149158" y="2038490"/>
                </a:moveTo>
                <a:cubicBezTo>
                  <a:pt x="9152630" y="2038396"/>
                  <a:pt x="9157442" y="2039945"/>
                  <a:pt x="9164184" y="2044026"/>
                </a:cubicBezTo>
                <a:lnTo>
                  <a:pt x="9172532" y="2045543"/>
                </a:lnTo>
                <a:lnTo>
                  <a:pt x="9171580" y="2056997"/>
                </a:lnTo>
                <a:cubicBezTo>
                  <a:pt x="9169082" y="2082897"/>
                  <a:pt x="9165822" y="2102884"/>
                  <a:pt x="9161257" y="2098605"/>
                </a:cubicBezTo>
                <a:cubicBezTo>
                  <a:pt x="9149066" y="2086928"/>
                  <a:pt x="9130962" y="2077578"/>
                  <a:pt x="9138232" y="2059518"/>
                </a:cubicBezTo>
                <a:cubicBezTo>
                  <a:pt x="9140394" y="2053821"/>
                  <a:pt x="9138743" y="2038771"/>
                  <a:pt x="9149158" y="2038490"/>
                </a:cubicBezTo>
                <a:close/>
                <a:moveTo>
                  <a:pt x="9177606" y="1977215"/>
                </a:moveTo>
                <a:lnTo>
                  <a:pt x="9181592" y="1987782"/>
                </a:lnTo>
                <a:lnTo>
                  <a:pt x="9181923" y="1998627"/>
                </a:lnTo>
                <a:cubicBezTo>
                  <a:pt x="9182120" y="2008276"/>
                  <a:pt x="9182258" y="2019324"/>
                  <a:pt x="9182316" y="2031066"/>
                </a:cubicBezTo>
                <a:lnTo>
                  <a:pt x="9182278" y="2047313"/>
                </a:lnTo>
                <a:lnTo>
                  <a:pt x="9172532" y="2045543"/>
                </a:lnTo>
                <a:lnTo>
                  <a:pt x="9173842" y="2029805"/>
                </a:lnTo>
                <a:cubicBezTo>
                  <a:pt x="9175210" y="2011268"/>
                  <a:pt x="9176320" y="1992822"/>
                  <a:pt x="9177334" y="1979903"/>
                </a:cubicBezTo>
                <a:close/>
                <a:moveTo>
                  <a:pt x="3696300" y="1578900"/>
                </a:moveTo>
                <a:cubicBezTo>
                  <a:pt x="3710474" y="1584699"/>
                  <a:pt x="3724648" y="1590499"/>
                  <a:pt x="3738823" y="1596298"/>
                </a:cubicBezTo>
                <a:cubicBezTo>
                  <a:pt x="3731018" y="1595365"/>
                  <a:pt x="3722545" y="1594511"/>
                  <a:pt x="3714409" y="1593618"/>
                </a:cubicBezTo>
                <a:cubicBezTo>
                  <a:pt x="3707437" y="1589899"/>
                  <a:pt x="3700149" y="1586487"/>
                  <a:pt x="3693161" y="1582501"/>
                </a:cubicBezTo>
                <a:cubicBezTo>
                  <a:pt x="3694096" y="1581313"/>
                  <a:pt x="3695364" y="1580088"/>
                  <a:pt x="3696300" y="1578900"/>
                </a:cubicBezTo>
                <a:close/>
                <a:moveTo>
                  <a:pt x="3918454" y="1175387"/>
                </a:moveTo>
                <a:cubicBezTo>
                  <a:pt x="4003499" y="1210184"/>
                  <a:pt x="4088562" y="1245245"/>
                  <a:pt x="4173607" y="1280040"/>
                </a:cubicBezTo>
                <a:cubicBezTo>
                  <a:pt x="4172338" y="1281268"/>
                  <a:pt x="4171404" y="1282454"/>
                  <a:pt x="4170135" y="1283683"/>
                </a:cubicBezTo>
                <a:cubicBezTo>
                  <a:pt x="4077511" y="1256783"/>
                  <a:pt x="3989628" y="1225016"/>
                  <a:pt x="3918454" y="1175387"/>
                </a:cubicBezTo>
                <a:close/>
                <a:moveTo>
                  <a:pt x="8109090" y="602108"/>
                </a:moveTo>
                <a:lnTo>
                  <a:pt x="8113034" y="602645"/>
                </a:lnTo>
                <a:cubicBezTo>
                  <a:pt x="8117145" y="603257"/>
                  <a:pt x="8117456" y="603522"/>
                  <a:pt x="8111220" y="603405"/>
                </a:cubicBezTo>
                <a:close/>
                <a:moveTo>
                  <a:pt x="8489536" y="389280"/>
                </a:moveTo>
                <a:cubicBezTo>
                  <a:pt x="8479909" y="386150"/>
                  <a:pt x="8475270" y="392618"/>
                  <a:pt x="8470194" y="397527"/>
                </a:cubicBezTo>
                <a:cubicBezTo>
                  <a:pt x="8442581" y="423957"/>
                  <a:pt x="8407160" y="444085"/>
                  <a:pt x="8373511" y="465608"/>
                </a:cubicBezTo>
                <a:cubicBezTo>
                  <a:pt x="8325315" y="496678"/>
                  <a:pt x="8274262" y="525140"/>
                  <a:pt x="8231753" y="560890"/>
                </a:cubicBezTo>
                <a:cubicBezTo>
                  <a:pt x="8220884" y="569991"/>
                  <a:pt x="8202133" y="566357"/>
                  <a:pt x="8199967" y="553465"/>
                </a:cubicBezTo>
                <a:cubicBezTo>
                  <a:pt x="8197799" y="540575"/>
                  <a:pt x="8188778" y="541668"/>
                  <a:pt x="8175616" y="546483"/>
                </a:cubicBezTo>
                <a:cubicBezTo>
                  <a:pt x="8159813" y="552155"/>
                  <a:pt x="8144012" y="557828"/>
                  <a:pt x="8128578" y="563992"/>
                </a:cubicBezTo>
                <a:cubicBezTo>
                  <a:pt x="8112493" y="570503"/>
                  <a:pt x="8105752" y="580983"/>
                  <a:pt x="8104845" y="593172"/>
                </a:cubicBezTo>
                <a:cubicBezTo>
                  <a:pt x="8104654" y="595478"/>
                  <a:pt x="8104732" y="598018"/>
                  <a:pt x="8105615" y="599991"/>
                </a:cubicBezTo>
                <a:lnTo>
                  <a:pt x="8109090" y="602108"/>
                </a:lnTo>
                <a:lnTo>
                  <a:pt x="8092049" y="599788"/>
                </a:lnTo>
                <a:cubicBezTo>
                  <a:pt x="8074125" y="597229"/>
                  <a:pt x="8051995" y="593399"/>
                  <a:pt x="8047646" y="588557"/>
                </a:cubicBezTo>
                <a:cubicBezTo>
                  <a:pt x="8047278" y="588065"/>
                  <a:pt x="7852240" y="650342"/>
                  <a:pt x="7793637" y="681868"/>
                </a:cubicBezTo>
                <a:cubicBezTo>
                  <a:pt x="7757179" y="701583"/>
                  <a:pt x="7034011" y="1031296"/>
                  <a:pt x="6007741" y="1095470"/>
                </a:cubicBezTo>
                <a:cubicBezTo>
                  <a:pt x="5971519" y="1097710"/>
                  <a:pt x="5937353" y="1100506"/>
                  <a:pt x="5902533" y="1103650"/>
                </a:cubicBezTo>
                <a:cubicBezTo>
                  <a:pt x="5594429" y="1129961"/>
                  <a:pt x="5292360" y="1161179"/>
                  <a:pt x="5164222" y="1163546"/>
                </a:cubicBezTo>
                <a:cubicBezTo>
                  <a:pt x="5063988" y="1165217"/>
                  <a:pt x="4549164" y="1138992"/>
                  <a:pt x="4395075" y="1082763"/>
                </a:cubicBezTo>
                <a:cubicBezTo>
                  <a:pt x="4237527" y="1025076"/>
                  <a:pt x="4088158" y="958345"/>
                  <a:pt x="3939440" y="891265"/>
                </a:cubicBezTo>
                <a:cubicBezTo>
                  <a:pt x="3874968" y="862299"/>
                  <a:pt x="3806689" y="837016"/>
                  <a:pt x="3747894" y="801994"/>
                </a:cubicBezTo>
                <a:cubicBezTo>
                  <a:pt x="3689082" y="766706"/>
                  <a:pt x="3632839" y="729495"/>
                  <a:pt x="3569553" y="697970"/>
                </a:cubicBezTo>
                <a:cubicBezTo>
                  <a:pt x="3551464" y="688887"/>
                  <a:pt x="3533327" y="679005"/>
                  <a:pt x="3507813" y="680216"/>
                </a:cubicBezTo>
                <a:cubicBezTo>
                  <a:pt x="3502099" y="680371"/>
                  <a:pt x="3496101" y="681365"/>
                  <a:pt x="3490455" y="682587"/>
                </a:cubicBezTo>
                <a:cubicBezTo>
                  <a:pt x="3484140" y="683888"/>
                  <a:pt x="3479298" y="687159"/>
                  <a:pt x="3477246" y="691971"/>
                </a:cubicBezTo>
                <a:cubicBezTo>
                  <a:pt x="3475230" y="697315"/>
                  <a:pt x="3479426" y="699760"/>
                  <a:pt x="3484273" y="701857"/>
                </a:cubicBezTo>
                <a:cubicBezTo>
                  <a:pt x="3487733" y="703316"/>
                  <a:pt x="3491260" y="705843"/>
                  <a:pt x="3495638" y="705849"/>
                </a:cubicBezTo>
                <a:cubicBezTo>
                  <a:pt x="3523576" y="705686"/>
                  <a:pt x="3534967" y="720681"/>
                  <a:pt x="3548914" y="733487"/>
                </a:cubicBezTo>
                <a:cubicBezTo>
                  <a:pt x="3554984" y="738925"/>
                  <a:pt x="3561304" y="742991"/>
                  <a:pt x="3551504" y="753036"/>
                </a:cubicBezTo>
                <a:cubicBezTo>
                  <a:pt x="3542974" y="761854"/>
                  <a:pt x="3552584" y="764716"/>
                  <a:pt x="3562075" y="765715"/>
                </a:cubicBezTo>
                <a:cubicBezTo>
                  <a:pt x="3575293" y="767067"/>
                  <a:pt x="3590630" y="764672"/>
                  <a:pt x="3605942" y="772481"/>
                </a:cubicBezTo>
                <a:cubicBezTo>
                  <a:pt x="3550860" y="779958"/>
                  <a:pt x="3525860" y="757484"/>
                  <a:pt x="3499309" y="737079"/>
                </a:cubicBezTo>
                <a:cubicBezTo>
                  <a:pt x="3489410" y="729689"/>
                  <a:pt x="3482419" y="720334"/>
                  <a:pt x="3473788" y="711717"/>
                </a:cubicBezTo>
                <a:cubicBezTo>
                  <a:pt x="3463019" y="701211"/>
                  <a:pt x="3451290" y="702093"/>
                  <a:pt x="3437248" y="714263"/>
                </a:cubicBezTo>
                <a:cubicBezTo>
                  <a:pt x="3424810" y="725164"/>
                  <a:pt x="3418411" y="725135"/>
                  <a:pt x="3413254" y="712874"/>
                </a:cubicBezTo>
                <a:cubicBezTo>
                  <a:pt x="3405299" y="693706"/>
                  <a:pt x="3389031" y="681450"/>
                  <a:pt x="3362511" y="677414"/>
                </a:cubicBezTo>
                <a:cubicBezTo>
                  <a:pt x="3356728" y="676504"/>
                  <a:pt x="3349492" y="673891"/>
                  <a:pt x="3344467" y="679599"/>
                </a:cubicBezTo>
                <a:cubicBezTo>
                  <a:pt x="3340061" y="684428"/>
                  <a:pt x="3344392" y="689004"/>
                  <a:pt x="3347971" y="692328"/>
                </a:cubicBezTo>
                <a:cubicBezTo>
                  <a:pt x="3354407" y="698260"/>
                  <a:pt x="3360162" y="704004"/>
                  <a:pt x="3363008" y="711713"/>
                </a:cubicBezTo>
                <a:cubicBezTo>
                  <a:pt x="3365019" y="716838"/>
                  <a:pt x="3367062" y="722495"/>
                  <a:pt x="3362637" y="727058"/>
                </a:cubicBezTo>
                <a:cubicBezTo>
                  <a:pt x="3344342" y="746453"/>
                  <a:pt x="3358884" y="752745"/>
                  <a:pt x="3376167" y="759779"/>
                </a:cubicBezTo>
                <a:cubicBezTo>
                  <a:pt x="3400002" y="769239"/>
                  <a:pt x="3410177" y="786259"/>
                  <a:pt x="3406203" y="808483"/>
                </a:cubicBezTo>
                <a:cubicBezTo>
                  <a:pt x="3404757" y="817516"/>
                  <a:pt x="3406433" y="822682"/>
                  <a:pt x="3420116" y="820757"/>
                </a:cubicBezTo>
                <a:cubicBezTo>
                  <a:pt x="3425463" y="820110"/>
                  <a:pt x="3426984" y="822878"/>
                  <a:pt x="3429194" y="825831"/>
                </a:cubicBezTo>
                <a:cubicBezTo>
                  <a:pt x="3476758" y="896035"/>
                  <a:pt x="3542778" y="954609"/>
                  <a:pt x="3619149" y="1006561"/>
                </a:cubicBezTo>
                <a:cubicBezTo>
                  <a:pt x="3681093" y="1048718"/>
                  <a:pt x="3748746" y="1085351"/>
                  <a:pt x="3818654" y="1120369"/>
                </a:cubicBezTo>
                <a:cubicBezTo>
                  <a:pt x="3820742" y="1121458"/>
                  <a:pt x="3822850" y="1122813"/>
                  <a:pt x="3824021" y="1125355"/>
                </a:cubicBezTo>
                <a:cubicBezTo>
                  <a:pt x="3791940" y="1123873"/>
                  <a:pt x="3763844" y="1116270"/>
                  <a:pt x="3736668" y="1107215"/>
                </a:cubicBezTo>
                <a:cubicBezTo>
                  <a:pt x="3664431" y="1083216"/>
                  <a:pt x="3602610" y="1048291"/>
                  <a:pt x="3540174" y="1014247"/>
                </a:cubicBezTo>
                <a:cubicBezTo>
                  <a:pt x="3502142" y="993353"/>
                  <a:pt x="3463159" y="973379"/>
                  <a:pt x="3421640" y="955861"/>
                </a:cubicBezTo>
                <a:cubicBezTo>
                  <a:pt x="3414719" y="952940"/>
                  <a:pt x="3409737" y="948712"/>
                  <a:pt x="3404753" y="944484"/>
                </a:cubicBezTo>
                <a:cubicBezTo>
                  <a:pt x="3401911" y="942144"/>
                  <a:pt x="3398417" y="940152"/>
                  <a:pt x="3393138" y="941865"/>
                </a:cubicBezTo>
                <a:cubicBezTo>
                  <a:pt x="3386540" y="944006"/>
                  <a:pt x="3386126" y="948083"/>
                  <a:pt x="3385712" y="952159"/>
                </a:cubicBezTo>
                <a:cubicBezTo>
                  <a:pt x="3384520" y="965187"/>
                  <a:pt x="3389594" y="976116"/>
                  <a:pt x="3398641" y="986025"/>
                </a:cubicBezTo>
                <a:cubicBezTo>
                  <a:pt x="3422140" y="1011364"/>
                  <a:pt x="3455589" y="1029056"/>
                  <a:pt x="3489975" y="1045560"/>
                </a:cubicBezTo>
                <a:cubicBezTo>
                  <a:pt x="3534421" y="1066751"/>
                  <a:pt x="3577600" y="1089169"/>
                  <a:pt x="3617273" y="1114697"/>
                </a:cubicBezTo>
                <a:cubicBezTo>
                  <a:pt x="3620082" y="1116503"/>
                  <a:pt x="3625178" y="1117229"/>
                  <a:pt x="3623898" y="1123556"/>
                </a:cubicBezTo>
                <a:cubicBezTo>
                  <a:pt x="3599276" y="1112313"/>
                  <a:pt x="3576007" y="1101173"/>
                  <a:pt x="3552438" y="1090606"/>
                </a:cubicBezTo>
                <a:cubicBezTo>
                  <a:pt x="3529203" y="1079998"/>
                  <a:pt x="3505634" y="1069432"/>
                  <a:pt x="3482417" y="1059092"/>
                </a:cubicBezTo>
                <a:cubicBezTo>
                  <a:pt x="3476868" y="1056543"/>
                  <a:pt x="3470899" y="1052702"/>
                  <a:pt x="3463468" y="1057629"/>
                </a:cubicBezTo>
                <a:cubicBezTo>
                  <a:pt x="3455703" y="1062595"/>
                  <a:pt x="3457128" y="1069134"/>
                  <a:pt x="3459472" y="1074217"/>
                </a:cubicBezTo>
                <a:cubicBezTo>
                  <a:pt x="3466821" y="1089165"/>
                  <a:pt x="3478729" y="1101681"/>
                  <a:pt x="3494211" y="1112153"/>
                </a:cubicBezTo>
                <a:cubicBezTo>
                  <a:pt x="3546907" y="1146573"/>
                  <a:pt x="3606933" y="1174465"/>
                  <a:pt x="3663137" y="1205775"/>
                </a:cubicBezTo>
                <a:cubicBezTo>
                  <a:pt x="3693512" y="1222766"/>
                  <a:pt x="3721631" y="1241370"/>
                  <a:pt x="3748466" y="1260936"/>
                </a:cubicBezTo>
                <a:cubicBezTo>
                  <a:pt x="3754470" y="1265310"/>
                  <a:pt x="3754440" y="1270144"/>
                  <a:pt x="3753142" y="1276208"/>
                </a:cubicBezTo>
                <a:cubicBezTo>
                  <a:pt x="3747968" y="1300726"/>
                  <a:pt x="3758834" y="1307462"/>
                  <a:pt x="3791960" y="1298886"/>
                </a:cubicBezTo>
                <a:cubicBezTo>
                  <a:pt x="3802234" y="1296299"/>
                  <a:pt x="3809336" y="1296782"/>
                  <a:pt x="3816039" y="1301606"/>
                </a:cubicBezTo>
                <a:cubicBezTo>
                  <a:pt x="3897299" y="1361555"/>
                  <a:pt x="3991895" y="1408883"/>
                  <a:pt x="4094439" y="1448806"/>
                </a:cubicBezTo>
                <a:cubicBezTo>
                  <a:pt x="4136210" y="1464953"/>
                  <a:pt x="4179249" y="1479874"/>
                  <a:pt x="4222870" y="1493379"/>
                </a:cubicBezTo>
                <a:cubicBezTo>
                  <a:pt x="4222955" y="1494711"/>
                  <a:pt x="4223057" y="1496309"/>
                  <a:pt x="4223141" y="1497641"/>
                </a:cubicBezTo>
                <a:cubicBezTo>
                  <a:pt x="4222925" y="1499546"/>
                  <a:pt x="4222659" y="1500653"/>
                  <a:pt x="4222428" y="1502292"/>
                </a:cubicBezTo>
                <a:cubicBezTo>
                  <a:pt x="4160784" y="1480767"/>
                  <a:pt x="4099761" y="1458363"/>
                  <a:pt x="4039973" y="1434198"/>
                </a:cubicBezTo>
                <a:cubicBezTo>
                  <a:pt x="3877889" y="1368737"/>
                  <a:pt x="3722432" y="1296301"/>
                  <a:pt x="3564773" y="1226279"/>
                </a:cubicBezTo>
                <a:cubicBezTo>
                  <a:pt x="3511752" y="1202636"/>
                  <a:pt x="3468897" y="1169442"/>
                  <a:pt x="3420650" y="1141464"/>
                </a:cubicBezTo>
                <a:cubicBezTo>
                  <a:pt x="3388486" y="1122812"/>
                  <a:pt x="3357590" y="1102932"/>
                  <a:pt x="3320669" y="1088883"/>
                </a:cubicBezTo>
                <a:cubicBezTo>
                  <a:pt x="3305491" y="1083205"/>
                  <a:pt x="3289697" y="1078406"/>
                  <a:pt x="3270102" y="1082659"/>
                </a:cubicBez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cubicBezTo>
                  <a:pt x="3197173" y="1127194"/>
                  <a:pt x="3191777" y="1127042"/>
                  <a:pt x="3185849" y="1113265"/>
                </a:cubicBezTo>
                <a:cubicBezTo>
                  <a:pt x="3177929" y="1094629"/>
                  <a:pt x="3162028" y="1082865"/>
                  <a:pt x="3135843" y="1078789"/>
                </a:cubicBezTo>
                <a:cubicBezTo>
                  <a:pt x="3130396" y="1077837"/>
                  <a:pt x="3124578" y="1076395"/>
                  <a:pt x="3119118" y="1080546"/>
                </a:cubicBezTo>
                <a:cubicBezTo>
                  <a:pt x="3113359" y="1085269"/>
                  <a:pt x="3117622" y="1088780"/>
                  <a:pt x="3120198" y="1092226"/>
                </a:cubicBezTo>
                <a:cubicBezTo>
                  <a:pt x="3123912" y="1097682"/>
                  <a:pt x="3128295" y="1103057"/>
                  <a:pt x="3131691" y="1108819"/>
                </a:cubicBezTo>
                <a:cubicBezTo>
                  <a:pt x="3137665" y="1118027"/>
                  <a:pt x="3139328" y="1128295"/>
                  <a:pt x="3129914" y="1139097"/>
                </a:cubicBezTo>
                <a:cubicBezTo>
                  <a:pt x="3123003" y="1146915"/>
                  <a:pt x="3123960" y="1151361"/>
                  <a:pt x="3133955" y="1154983"/>
                </a:cubicBezTo>
                <a:cubicBezTo>
                  <a:pt x="3165979" y="1166136"/>
                  <a:pt x="3186931" y="1183194"/>
                  <a:pt x="3178170" y="1214855"/>
                </a:cubicBezTo>
                <a:cubicBezTo>
                  <a:pt x="3176770" y="1219320"/>
                  <a:pt x="3179046" y="1223338"/>
                  <a:pt x="3185378" y="1222303"/>
                </a:cubicBezTo>
                <a:cubicBezTo>
                  <a:pt x="3199361" y="1219805"/>
                  <a:pt x="3202140" y="1226447"/>
                  <a:pt x="3206608" y="1233153"/>
                </a:cubicBezTo>
                <a:cubicBezTo>
                  <a:pt x="3250090" y="1297409"/>
                  <a:pt x="3310389" y="1350771"/>
                  <a:pt x="3379140" y="1399351"/>
                </a:cubicBezTo>
                <a:cubicBezTo>
                  <a:pt x="3447189" y="1447479"/>
                  <a:pt x="3522881" y="1488775"/>
                  <a:pt x="3603118" y="1527375"/>
                </a:cubicBezTo>
                <a:cubicBezTo>
                  <a:pt x="3581296" y="1528405"/>
                  <a:pt x="3552602" y="1521951"/>
                  <a:pt x="3524809" y="1513774"/>
                </a:cubicBezTo>
                <a:cubicBezTo>
                  <a:pt x="3451354" y="1491802"/>
                  <a:pt x="3389901" y="1457369"/>
                  <a:pt x="3327498" y="1423859"/>
                </a:cubicBezTo>
                <a:cubicBezTo>
                  <a:pt x="3283917" y="1400416"/>
                  <a:pt x="3241288" y="1376052"/>
                  <a:pt x="3192949" y="1357211"/>
                </a:cubicBezTo>
                <a:cubicBezTo>
                  <a:pt x="3187434" y="1355196"/>
                  <a:pt x="3183538" y="1352177"/>
                  <a:pt x="3180259" y="1348280"/>
                </a:cubicBezTo>
                <a:cubicBezTo>
                  <a:pt x="3177348" y="1344874"/>
                  <a:pt x="3173119" y="1341896"/>
                  <a:pt x="3166204" y="1344345"/>
                </a:cubicBezTo>
                <a:cubicBezTo>
                  <a:pt x="3159306" y="1347059"/>
                  <a:pt x="3158942" y="1351935"/>
                  <a:pt x="3159212" y="1356197"/>
                </a:cubicBezTo>
                <a:cubicBezTo>
                  <a:pt x="3161232" y="1372059"/>
                  <a:pt x="3167827" y="1385754"/>
                  <a:pt x="3181004" y="1397043"/>
                </a:cubicBezTo>
                <a:cubicBezTo>
                  <a:pt x="3206688" y="1419701"/>
                  <a:pt x="3240037" y="1435794"/>
                  <a:pt x="3273385" y="1451888"/>
                </a:cubicBezTo>
                <a:cubicBezTo>
                  <a:pt x="3319573" y="1473941"/>
                  <a:pt x="3362569" y="1498797"/>
                  <a:pt x="3401776" y="1527602"/>
                </a:cubicBezTo>
                <a:cubicBezTo>
                  <a:pt x="3374012" y="1514591"/>
                  <a:pt x="3346230" y="1501313"/>
                  <a:pt x="3318130" y="1488342"/>
                </a:cubicBezTo>
                <a:cubicBezTo>
                  <a:pt x="3296969" y="1478558"/>
                  <a:pt x="3275173" y="1469387"/>
                  <a:pt x="3253694" y="1459909"/>
                </a:cubicBezTo>
                <a:cubicBezTo>
                  <a:pt x="3248495" y="1457587"/>
                  <a:pt x="3242945" y="1455038"/>
                  <a:pt x="3236182" y="1459882"/>
                </a:cubicBezTo>
                <a:cubicBezTo>
                  <a:pt x="3230053" y="1464115"/>
                  <a:pt x="3231378" y="1469055"/>
                  <a:pt x="3233020" y="1473687"/>
                </a:cubicBezTo>
                <a:cubicBezTo>
                  <a:pt x="3239235" y="1491993"/>
                  <a:pt x="3254236" y="1505477"/>
                  <a:pt x="3272474" y="1516958"/>
                </a:cubicBezTo>
                <a:cubicBezTo>
                  <a:pt x="3294559" y="1530657"/>
                  <a:pt x="3317595" y="1543436"/>
                  <a:pt x="3341300" y="1556133"/>
                </a:cubicBezTo>
                <a:cubicBezTo>
                  <a:pt x="3316637" y="1554825"/>
                  <a:pt x="3291973" y="1553517"/>
                  <a:pt x="3267359" y="1553009"/>
                </a:cubicBezTo>
                <a:cubicBezTo>
                  <a:pt x="3280352" y="1582573"/>
                  <a:pt x="3306470" y="1585584"/>
                  <a:pt x="3329832" y="1587586"/>
                </a:cubicBezTo>
                <a:cubicBezTo>
                  <a:pt x="3361297" y="1589949"/>
                  <a:pt x="3391527" y="1594072"/>
                  <a:pt x="3421490" y="1599301"/>
                </a:cubicBezTo>
                <a:cubicBezTo>
                  <a:pt x="3434412" y="1606594"/>
                  <a:pt x="3447319" y="1613621"/>
                  <a:pt x="3459923" y="1621220"/>
                </a:cubicBezTo>
                <a:cubicBezTo>
                  <a:pt x="3472880" y="1629046"/>
                  <a:pt x="3485168" y="1636952"/>
                  <a:pt x="3497490" y="1645392"/>
                </a:cubicBezTo>
                <a:cubicBezTo>
                  <a:pt x="3506301" y="1651572"/>
                  <a:pt x="3516714" y="1656484"/>
                  <a:pt x="3507803" y="1669911"/>
                </a:cubicBezTo>
                <a:cubicBezTo>
                  <a:pt x="3503816" y="1676032"/>
                  <a:pt x="3534148" y="1702959"/>
                  <a:pt x="3543290" y="1703729"/>
                </a:cubicBezTo>
                <a:cubicBezTo>
                  <a:pt x="3544644" y="1703834"/>
                  <a:pt x="3545996" y="1703940"/>
                  <a:pt x="3546999" y="1703818"/>
                </a:cubicBezTo>
                <a:cubicBezTo>
                  <a:pt x="3566312" y="1700405"/>
                  <a:pt x="3571232" y="1708935"/>
                  <a:pt x="3572295" y="1720349"/>
                </a:cubicBezTo>
                <a:cubicBezTo>
                  <a:pt x="3573341" y="1731497"/>
                  <a:pt x="3570880" y="1745753"/>
                  <a:pt x="3596922" y="1736961"/>
                </a:cubicBezTo>
                <a:cubicBezTo>
                  <a:pt x="3599895" y="1736064"/>
                  <a:pt x="3600664" y="1737582"/>
                  <a:pt x="3602119" y="1739285"/>
                </a:cubicBezTo>
                <a:cubicBezTo>
                  <a:pt x="3633888" y="1783486"/>
                  <a:pt x="3684678" y="1814377"/>
                  <a:pt x="3734798" y="1845349"/>
                </a:cubicBezTo>
                <a:cubicBezTo>
                  <a:pt x="3737590" y="1846890"/>
                  <a:pt x="3740383" y="1848430"/>
                  <a:pt x="3743174" y="1849972"/>
                </a:cubicBezTo>
                <a:cubicBezTo>
                  <a:pt x="3692460" y="1846720"/>
                  <a:pt x="3526297" y="1854765"/>
                  <a:pt x="3478101" y="1864630"/>
                </a:cubicBezTo>
                <a:cubicBezTo>
                  <a:pt x="3435216" y="1873314"/>
                  <a:pt x="3187933" y="1844748"/>
                  <a:pt x="3135293" y="1816496"/>
                </a:cubicBezTo>
                <a:cubicBezTo>
                  <a:pt x="3129987" y="1844249"/>
                  <a:pt x="3145700" y="1853084"/>
                  <a:pt x="3158510" y="1863880"/>
                </a:cubicBezTo>
                <a:cubicBezTo>
                  <a:pt x="3176652" y="1879130"/>
                  <a:pt x="3180104" y="1891061"/>
                  <a:pt x="3148907" y="1908797"/>
                </a:cubicBezTo>
                <a:cubicBezTo>
                  <a:pt x="3059526" y="1959351"/>
                  <a:pt x="3060614" y="1960561"/>
                  <a:pt x="3150229" y="2003660"/>
                </a:cubicBezTo>
                <a:cubicBezTo>
                  <a:pt x="3154391" y="2005572"/>
                  <a:pt x="3152878" y="2013539"/>
                  <a:pt x="3154219" y="2018746"/>
                </a:cubicBezTo>
                <a:cubicBezTo>
                  <a:pt x="3132340" y="2029448"/>
                  <a:pt x="3104621" y="2011868"/>
                  <a:pt x="3079313" y="2037482"/>
                </a:cubicBezTo>
                <a:cubicBezTo>
                  <a:pt x="3200844" y="2121812"/>
                  <a:pt x="3382216" y="2194063"/>
                  <a:pt x="3545961" y="2248584"/>
                </a:cubicBezTo>
                <a:cubicBezTo>
                  <a:pt x="3418859" y="2288406"/>
                  <a:pt x="3336249" y="2212515"/>
                  <a:pt x="3242382" y="2234890"/>
                </a:cubicBezTo>
                <a:cubicBezTo>
                  <a:pt x="3196963" y="2267233"/>
                  <a:pt x="3340047" y="2293389"/>
                  <a:pt x="3206852" y="2322137"/>
                </a:cubicBezTo>
                <a:cubicBezTo>
                  <a:pt x="3266485" y="2338535"/>
                  <a:pt x="3311047" y="2356223"/>
                  <a:pt x="3352854" y="2378270"/>
                </a:cubicBezTo>
                <a:cubicBezTo>
                  <a:pt x="3427094" y="2417864"/>
                  <a:pt x="3443161" y="2448130"/>
                  <a:pt x="3414532" y="2516826"/>
                </a:cubicBezTo>
                <a:cubicBezTo>
                  <a:pt x="3395525" y="2562076"/>
                  <a:pt x="3366606" y="2605038"/>
                  <a:pt x="3397577" y="2652556"/>
                </a:cubicBezTo>
                <a:cubicBezTo>
                  <a:pt x="3418842" y="2685144"/>
                  <a:pt x="3412947" y="2708944"/>
                  <a:pt x="3339773" y="2701969"/>
                </a:cubicBezTo>
                <a:cubicBezTo>
                  <a:pt x="3260852" y="2694617"/>
                  <a:pt x="3233446" y="2729610"/>
                  <a:pt x="3257041" y="2788223"/>
                </a:cubicBezTo>
                <a:cubicBezTo>
                  <a:pt x="3272229" y="2825841"/>
                  <a:pt x="3259642" y="2839714"/>
                  <a:pt x="3205892" y="2841661"/>
                </a:cubicBezTo>
                <a:cubicBezTo>
                  <a:pt x="3146428" y="2843763"/>
                  <a:pt x="3088665" y="2824990"/>
                  <a:pt x="3016267" y="2846107"/>
                </a:cubicBezTo>
                <a:cubicBezTo>
                  <a:pt x="3079284" y="2910414"/>
                  <a:pt x="3202965" y="2875032"/>
                  <a:pt x="3275450" y="2934701"/>
                </a:cubicBezTo>
                <a:cubicBezTo>
                  <a:pt x="3194271" y="2944802"/>
                  <a:pt x="3132104" y="2952064"/>
                  <a:pt x="3071009" y="2944432"/>
                </a:cubicBezTo>
                <a:cubicBezTo>
                  <a:pt x="3045559" y="2941340"/>
                  <a:pt x="3017770" y="2938533"/>
                  <a:pt x="3005039" y="2960743"/>
                </a:cubicBezTo>
                <a:cubicBezTo>
                  <a:pt x="2989910" y="2987540"/>
                  <a:pt x="3024584" y="2992735"/>
                  <a:pt x="3045255" y="2994795"/>
                </a:cubicBezTo>
                <a:cubicBezTo>
                  <a:pt x="3103524" y="3000354"/>
                  <a:pt x="3149512" y="3024578"/>
                  <a:pt x="3198769" y="3041966"/>
                </a:cubicBezTo>
                <a:cubicBezTo>
                  <a:pt x="3306591" y="3080177"/>
                  <a:pt x="3424230" y="3108608"/>
                  <a:pt x="3518098" y="3181525"/>
                </a:cubicBezTo>
                <a:cubicBezTo>
                  <a:pt x="3405474" y="3173693"/>
                  <a:pt x="3319103" y="3133957"/>
                  <a:pt x="3214876" y="3136382"/>
                </a:cubicBezTo>
                <a:cubicBezTo>
                  <a:pt x="3309623" y="3201944"/>
                  <a:pt x="3428070" y="3237794"/>
                  <a:pt x="3540876" y="3280232"/>
                </a:cubicBezTo>
                <a:cubicBezTo>
                  <a:pt x="3572951" y="3292185"/>
                  <a:pt x="3605372" y="3298995"/>
                  <a:pt x="3614558" y="3332242"/>
                </a:cubicBezTo>
                <a:cubicBezTo>
                  <a:pt x="3632460" y="3396643"/>
                  <a:pt x="3676382" y="3446619"/>
                  <a:pt x="3765439" y="3465091"/>
                </a:cubicBezTo>
                <a:cubicBezTo>
                  <a:pt x="3766125" y="3465276"/>
                  <a:pt x="3762072" y="3475699"/>
                  <a:pt x="3759506" y="3482990"/>
                </a:cubicBezTo>
                <a:cubicBezTo>
                  <a:pt x="3706514" y="3491555"/>
                  <a:pt x="3662256" y="3457457"/>
                  <a:pt x="3594905" y="3478499"/>
                </a:cubicBezTo>
                <a:cubicBezTo>
                  <a:pt x="3663098" y="3523656"/>
                  <a:pt x="3720597" y="3564741"/>
                  <a:pt x="3814430" y="3578876"/>
                </a:cubicBezTo>
                <a:cubicBezTo>
                  <a:pt x="3889563" y="3590177"/>
                  <a:pt x="3981512" y="3590582"/>
                  <a:pt x="4039126" y="3649369"/>
                </a:cubicBezTo>
                <a:cubicBezTo>
                  <a:pt x="3977790" y="3669682"/>
                  <a:pt x="3930328" y="3659325"/>
                  <a:pt x="3883152" y="3653497"/>
                </a:cubicBezTo>
                <a:cubicBezTo>
                  <a:pt x="3810528" y="3644576"/>
                  <a:pt x="3739087" y="3633097"/>
                  <a:pt x="3666446" y="3623911"/>
                </a:cubicBezTo>
                <a:cubicBezTo>
                  <a:pt x="3638957" y="3620530"/>
                  <a:pt x="3608896" y="3619071"/>
                  <a:pt x="3593589" y="3653674"/>
                </a:cubicBezTo>
                <a:cubicBezTo>
                  <a:pt x="3684581" y="3649631"/>
                  <a:pt x="3741824" y="3686720"/>
                  <a:pt x="3801238" y="3720862"/>
                </a:cubicBezTo>
                <a:cubicBezTo>
                  <a:pt x="3834791" y="3740152"/>
                  <a:pt x="3862819" y="3767894"/>
                  <a:pt x="3919545" y="3749213"/>
                </a:cubicBezTo>
                <a:cubicBezTo>
                  <a:pt x="3949563" y="3739403"/>
                  <a:pt x="3970044" y="3754371"/>
                  <a:pt x="3968059" y="3776085"/>
                </a:cubicBezTo>
                <a:cubicBezTo>
                  <a:pt x="3961477" y="3852579"/>
                  <a:pt x="4033657" y="3870411"/>
                  <a:pt x="4107750" y="3875932"/>
                </a:cubicBezTo>
                <a:cubicBezTo>
                  <a:pt x="4247829" y="3886613"/>
                  <a:pt x="4367192" y="3936847"/>
                  <a:pt x="4504087" y="3955698"/>
                </a:cubicBezTo>
                <a:cubicBezTo>
                  <a:pt x="4637239" y="3973931"/>
                  <a:pt x="5630348" y="4013091"/>
                  <a:pt x="5880284" y="3998656"/>
                </a:cubicBezTo>
                <a:cubicBezTo>
                  <a:pt x="7409751" y="3910310"/>
                  <a:pt x="8457142" y="3018967"/>
                  <a:pt x="8461494" y="3007971"/>
                </a:cubicBezTo>
                <a:cubicBezTo>
                  <a:pt x="8481448" y="2956432"/>
                  <a:pt x="8537247" y="2928466"/>
                  <a:pt x="8587378" y="2896089"/>
                </a:cubicBezTo>
                <a:cubicBezTo>
                  <a:pt x="8631032" y="2867717"/>
                  <a:pt x="8677604" y="2837649"/>
                  <a:pt x="8693826" y="2796225"/>
                </a:cubicBezTo>
                <a:cubicBezTo>
                  <a:pt x="8715249" y="2741288"/>
                  <a:pt x="8647790" y="2792407"/>
                  <a:pt x="8633488" y="2774007"/>
                </a:cubicBezTo>
                <a:cubicBezTo>
                  <a:pt x="8658507" y="2743865"/>
                  <a:pt x="8698366" y="2714075"/>
                  <a:pt x="8707444" y="2682105"/>
                </a:cubicBezTo>
                <a:cubicBezTo>
                  <a:pt x="8739824" y="2566518"/>
                  <a:pt x="8819561" y="2475526"/>
                  <a:pt x="8942552" y="2397549"/>
                </a:cubicBezTo>
                <a:cubicBezTo>
                  <a:pt x="8977822" y="2375023"/>
                  <a:pt x="8999812" y="2339612"/>
                  <a:pt x="9049260" y="2328253"/>
                </a:cubicBezTo>
                <a:cubicBezTo>
                  <a:pt x="9159134" y="2303404"/>
                  <a:pt x="9118356" y="2218151"/>
                  <a:pt x="9174304" y="2171379"/>
                </a:cubicBezTo>
                <a:cubicBezTo>
                  <a:pt x="9179581" y="2166982"/>
                  <a:pt x="9181728" y="2117398"/>
                  <a:pt x="9182228" y="2067678"/>
                </a:cubicBezTo>
                <a:lnTo>
                  <a:pt x="9182278" y="2047313"/>
                </a:lnTo>
                <a:lnTo>
                  <a:pt x="9184334" y="2047686"/>
                </a:lnTo>
                <a:cubicBezTo>
                  <a:pt x="9192950" y="2042242"/>
                  <a:pt x="9192359" y="2022485"/>
                  <a:pt x="9185124" y="1997142"/>
                </a:cubicBezTo>
                <a:lnTo>
                  <a:pt x="9181592" y="1987782"/>
                </a:lnTo>
                <a:lnTo>
                  <a:pt x="9181190" y="1974586"/>
                </a:lnTo>
                <a:cubicBezTo>
                  <a:pt x="9180902" y="1968441"/>
                  <a:pt x="9180584" y="1964399"/>
                  <a:pt x="9180252" y="1963164"/>
                </a:cubicBezTo>
                <a:cubicBezTo>
                  <a:pt x="9179760" y="1961378"/>
                  <a:pt x="9179284" y="1962333"/>
                  <a:pt x="9178804" y="1965349"/>
                </a:cubicBezTo>
                <a:lnTo>
                  <a:pt x="9177606" y="1977215"/>
                </a:lnTo>
                <a:lnTo>
                  <a:pt x="9169614" y="1956030"/>
                </a:lnTo>
                <a:cubicBezTo>
                  <a:pt x="9143144" y="1898537"/>
                  <a:pt x="9095234" y="1836160"/>
                  <a:pt x="9046406" y="1838718"/>
                </a:cubicBezTo>
                <a:cubicBezTo>
                  <a:pt x="9077129" y="1760642"/>
                  <a:pt x="9077129" y="1760642"/>
                  <a:pt x="8960873" y="1764524"/>
                </a:cubicBezTo>
                <a:cubicBezTo>
                  <a:pt x="9002330" y="1712259"/>
                  <a:pt x="9001568" y="1700272"/>
                  <a:pt x="8946755" y="1690806"/>
                </a:cubicBezTo>
                <a:cubicBezTo>
                  <a:pt x="8893980" y="1681628"/>
                  <a:pt x="8836186" y="1683529"/>
                  <a:pt x="8786897" y="1665607"/>
                </a:cubicBezTo>
                <a:cubicBezTo>
                  <a:pt x="8827191" y="1600331"/>
                  <a:pt x="8835148" y="1529576"/>
                  <a:pt x="8924505" y="1489227"/>
                </a:cubicBezTo>
                <a:cubicBezTo>
                  <a:pt x="8938584" y="1482958"/>
                  <a:pt x="8947122" y="1463671"/>
                  <a:pt x="8937122" y="1454681"/>
                </a:cubicBezTo>
                <a:cubicBezTo>
                  <a:pt x="8901654" y="1421129"/>
                  <a:pt x="8944526" y="1343460"/>
                  <a:pt x="8841119" y="1348202"/>
                </a:cubicBezTo>
                <a:cubicBezTo>
                  <a:pt x="8828354" y="1348673"/>
                  <a:pt x="8816185" y="1342631"/>
                  <a:pt x="8825548" y="1331028"/>
                </a:cubicBezTo>
                <a:cubicBezTo>
                  <a:pt x="8857711" y="1291432"/>
                  <a:pt x="8816096" y="1298887"/>
                  <a:pt x="8790413" y="1297436"/>
                </a:cubicBezTo>
                <a:cubicBezTo>
                  <a:pt x="8759333" y="1295832"/>
                  <a:pt x="8725565" y="1315490"/>
                  <a:pt x="8695944" y="1299752"/>
                </a:cubicBezTo>
                <a:cubicBezTo>
                  <a:pt x="8701338" y="1278697"/>
                  <a:pt x="8726082" y="1275968"/>
                  <a:pt x="8743050" y="1267471"/>
                </a:cubicBezTo>
                <a:cubicBezTo>
                  <a:pt x="8792636" y="1242406"/>
                  <a:pt x="8832648" y="1215014"/>
                  <a:pt x="8831902" y="1166250"/>
                </a:cubicBezTo>
                <a:cubicBezTo>
                  <a:pt x="8831416" y="1126849"/>
                  <a:pt x="8834560" y="1091573"/>
                  <a:pt x="8763628" y="1088084"/>
                </a:cubicBezTo>
                <a:cubicBezTo>
                  <a:pt x="8752484" y="1087556"/>
                  <a:pt x="8746480" y="1083182"/>
                  <a:pt x="8744052" y="1076766"/>
                </a:cubicBezTo>
                <a:cubicBezTo>
                  <a:pt x="8751664" y="1069402"/>
                  <a:pt x="8758926" y="1061811"/>
                  <a:pt x="8767977" y="1055883"/>
                </a:cubicBezTo>
                <a:cubicBezTo>
                  <a:pt x="8798386" y="1036363"/>
                  <a:pt x="8807604" y="1011893"/>
                  <a:pt x="8815418" y="986519"/>
                </a:cubicBezTo>
                <a:cubicBezTo>
                  <a:pt x="8820450" y="970342"/>
                  <a:pt x="8826500" y="954308"/>
                  <a:pt x="8839356" y="939330"/>
                </a:cubicBezTo>
                <a:cubicBezTo>
                  <a:pt x="8847184" y="930060"/>
                  <a:pt x="8857152" y="922680"/>
                  <a:pt x="8869964" y="917639"/>
                </a:cubicBezTo>
                <a:cubicBezTo>
                  <a:pt x="8881119" y="913066"/>
                  <a:pt x="8884190" y="908399"/>
                  <a:pt x="8876013" y="901606"/>
                </a:cubicBezTo>
                <a:cubicBezTo>
                  <a:pt x="8852888" y="882126"/>
                  <a:pt x="8842659" y="858937"/>
                  <a:pt x="8855230" y="828963"/>
                </a:cubicBezTo>
                <a:cubicBezTo>
                  <a:pt x="8859032" y="819911"/>
                  <a:pt x="8855550" y="812818"/>
                  <a:pt x="8844988" y="810876"/>
                </a:cubicBezTo>
                <a:cubicBezTo>
                  <a:pt x="8801020" y="802512"/>
                  <a:pt x="8788328" y="772374"/>
                  <a:pt x="8768255" y="747963"/>
                </a:cubicBezTo>
                <a:cubicBezTo>
                  <a:pt x="8739786" y="713294"/>
                  <a:pt x="8713605" y="677543"/>
                  <a:pt x="8692953" y="638707"/>
                </a:cubicBezTo>
                <a:cubicBezTo>
                  <a:pt x="8680700" y="615495"/>
                  <a:pt x="8668800" y="592509"/>
                  <a:pt x="8674423" y="564449"/>
                </a:cubicBezTo>
                <a:cubicBezTo>
                  <a:pt x="8675670" y="557588"/>
                  <a:pt x="8672308" y="552358"/>
                  <a:pt x="8667642" y="547822"/>
                </a:cubicBezTo>
                <a:cubicBezTo>
                  <a:pt x="8647856" y="527939"/>
                  <a:pt x="8648704" y="504214"/>
                  <a:pt x="8661198" y="478275"/>
                </a:cubicBezTo>
                <a:cubicBezTo>
                  <a:pt x="8668953" y="462573"/>
                  <a:pt x="8667832" y="460828"/>
                  <a:pt x="8645813" y="464032"/>
                </a:cubicBezTo>
                <a:cubicBezTo>
                  <a:pt x="8601088" y="470255"/>
                  <a:pt x="8556732" y="476969"/>
                  <a:pt x="8512338" y="477784"/>
                </a:cubicBezTo>
                <a:cubicBezTo>
                  <a:pt x="8462562" y="478712"/>
                  <a:pt x="8445778" y="468934"/>
                  <a:pt x="8481050" y="430572"/>
                </a:cubicBezTo>
                <a:cubicBezTo>
                  <a:pt x="8488612" y="422408"/>
                  <a:pt x="8495122" y="413567"/>
                  <a:pt x="8498220" y="404064"/>
                </a:cubicBezTo>
                <a:cubicBezTo>
                  <a:pt x="8500436" y="396549"/>
                  <a:pt x="8497776" y="391771"/>
                  <a:pt x="8489536" y="389280"/>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p:cNvSpPr>
            <a:spLocks noGrp="1"/>
          </p:cNvSpPr>
          <p:nvPr>
            <p:ph type="ctrTitle"/>
          </p:nvPr>
        </p:nvSpPr>
        <p:spPr>
          <a:xfrm>
            <a:off x="1141857" y="2841519"/>
            <a:ext cx="6858000" cy="2540330"/>
          </a:xfrm>
        </p:spPr>
        <p:txBody>
          <a:bodyPr anchor="ctr">
            <a:noAutofit/>
          </a:bodyPr>
          <a:lstStyle/>
          <a:p>
            <a:pPr>
              <a:lnSpc>
                <a:spcPct val="90000"/>
              </a:lnSpc>
            </a:pPr>
            <a:r>
              <a:rPr lang="en-US" sz="2400" dirty="0">
                <a:latin typeface="+mn-lt"/>
              </a:rPr>
              <a:t>Role of the </a:t>
            </a:r>
            <a:br>
              <a:rPr lang="en-US" sz="2400" dirty="0">
                <a:latin typeface="+mn-lt"/>
              </a:rPr>
            </a:br>
            <a:r>
              <a:rPr lang="en-US" sz="2400" dirty="0">
                <a:latin typeface="+mn-lt"/>
              </a:rPr>
              <a:t>Facility Animal Care Committee (FACC)</a:t>
            </a:r>
          </a:p>
        </p:txBody>
      </p:sp>
      <p:sp>
        <p:nvSpPr>
          <p:cNvPr id="3" name="Subtitle 2"/>
          <p:cNvSpPr>
            <a:spLocks noGrp="1"/>
          </p:cNvSpPr>
          <p:nvPr>
            <p:ph type="subTitle" idx="1"/>
          </p:nvPr>
        </p:nvSpPr>
        <p:spPr>
          <a:xfrm>
            <a:off x="2245446" y="5923129"/>
            <a:ext cx="6858000" cy="919520"/>
          </a:xfrm>
        </p:spPr>
        <p:txBody>
          <a:bodyPr>
            <a:normAutofit fontScale="92500" lnSpcReduction="20000"/>
          </a:bodyPr>
          <a:lstStyle/>
          <a:p>
            <a:pPr algn="r"/>
            <a:r>
              <a:rPr lang="en-US" sz="2000" dirty="0"/>
              <a:t>Devon Merza, Jennifer Henri</a:t>
            </a:r>
          </a:p>
          <a:p>
            <a:pPr algn="r"/>
            <a:r>
              <a:rPr lang="en-US" sz="2000" dirty="0"/>
              <a:t>Training Advisors – McGill University Animal Compliance Office </a:t>
            </a:r>
          </a:p>
          <a:p>
            <a:pPr algn="r"/>
            <a:r>
              <a:rPr lang="en-US" sz="2000" dirty="0"/>
              <a:t>April 2024</a:t>
            </a:r>
          </a:p>
        </p:txBody>
      </p:sp>
      <p:pic>
        <p:nvPicPr>
          <p:cNvPr id="5" name="Picture 4">
            <a:extLst>
              <a:ext uri="{FF2B5EF4-FFF2-40B4-BE49-F238E27FC236}">
                <a16:creationId xmlns:a16="http://schemas.microsoft.com/office/drawing/2014/main" id="{22702682-0CE9-4025-BFC3-6258E5B0E8E3}"/>
              </a:ext>
            </a:extLst>
          </p:cNvPr>
          <p:cNvPicPr>
            <a:picLocks noChangeAspect="1"/>
          </p:cNvPicPr>
          <p:nvPr/>
        </p:nvPicPr>
        <p:blipFill>
          <a:blip r:embed="rId4"/>
          <a:stretch>
            <a:fillRect/>
          </a:stretch>
        </p:blipFill>
        <p:spPr>
          <a:xfrm>
            <a:off x="3261447" y="2063133"/>
            <a:ext cx="2412999" cy="778386"/>
          </a:xfrm>
          <a:prstGeom prst="rect">
            <a:avLst/>
          </a:prstGeom>
        </p:spPr>
      </p:pic>
    </p:spTree>
    <p:custDataLst>
      <p:tags r:id="rId1"/>
    </p:custDataLst>
    <p:extLst>
      <p:ext uri="{BB962C8B-B14F-4D97-AF65-F5344CB8AC3E}">
        <p14:creationId xmlns:p14="http://schemas.microsoft.com/office/powerpoint/2010/main" val="96325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5B1D72-B6CD-C08F-CB63-D318790FBE09}"/>
              </a:ext>
            </a:extLst>
          </p:cNvPr>
          <p:cNvSpPr>
            <a:spLocks noGrp="1"/>
          </p:cNvSpPr>
          <p:nvPr>
            <p:ph type="title"/>
          </p:nvPr>
        </p:nvSpPr>
        <p:spPr>
          <a:xfrm>
            <a:off x="480060" y="4777739"/>
            <a:ext cx="2564242" cy="1412119"/>
          </a:xfrm>
        </p:spPr>
        <p:txBody>
          <a:bodyPr>
            <a:normAutofit/>
          </a:bodyPr>
          <a:lstStyle/>
          <a:p>
            <a:r>
              <a:rPr lang="en-CA" sz="4200"/>
              <a:t>Summary</a:t>
            </a:r>
          </a:p>
        </p:txBody>
      </p:sp>
      <p:pic>
        <p:nvPicPr>
          <p:cNvPr id="5" name="Picture 4" descr="A group of men sitting at a table with laptops&#10;&#10;Description automatically generated">
            <a:extLst>
              <a:ext uri="{FF2B5EF4-FFF2-40B4-BE49-F238E27FC236}">
                <a16:creationId xmlns:a16="http://schemas.microsoft.com/office/drawing/2014/main" id="{2D802D38-905E-561B-1F89-3115041E7F3C}"/>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3201"/>
          <a:stretch/>
        </p:blipFill>
        <p:spPr>
          <a:xfrm>
            <a:off x="20" y="1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9"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6D4842-0417-32EF-4FB0-444391DF2ED9}"/>
              </a:ext>
            </a:extLst>
          </p:cNvPr>
          <p:cNvSpPr>
            <a:spLocks noGrp="1"/>
          </p:cNvSpPr>
          <p:nvPr>
            <p:ph idx="1"/>
          </p:nvPr>
        </p:nvSpPr>
        <p:spPr>
          <a:xfrm>
            <a:off x="3490720" y="4777739"/>
            <a:ext cx="5173220" cy="1399223"/>
          </a:xfrm>
        </p:spPr>
        <p:txBody>
          <a:bodyPr anchor="ctr">
            <a:normAutofit/>
          </a:bodyPr>
          <a:lstStyle/>
          <a:p>
            <a:endParaRPr lang="en-US" sz="1900"/>
          </a:p>
          <a:p>
            <a:endParaRPr lang="en-CA" sz="1900"/>
          </a:p>
        </p:txBody>
      </p:sp>
      <p:sp>
        <p:nvSpPr>
          <p:cNvPr id="6" name="TextBox 5">
            <a:extLst>
              <a:ext uri="{FF2B5EF4-FFF2-40B4-BE49-F238E27FC236}">
                <a16:creationId xmlns:a16="http://schemas.microsoft.com/office/drawing/2014/main" id="{A76F9ED1-DA25-D0E3-7729-A79D114CDA0C}"/>
              </a:ext>
            </a:extLst>
          </p:cNvPr>
          <p:cNvSpPr txBox="1"/>
          <p:nvPr/>
        </p:nvSpPr>
        <p:spPr>
          <a:xfrm>
            <a:off x="6689482" y="6657945"/>
            <a:ext cx="2454518"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5" tooltip="https://www.pngall.com/meeting-png/">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6"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custDataLst>
      <p:tags r:id="rId1"/>
    </p:custDataLst>
    <p:extLst>
      <p:ext uri="{BB962C8B-B14F-4D97-AF65-F5344CB8AC3E}">
        <p14:creationId xmlns:p14="http://schemas.microsoft.com/office/powerpoint/2010/main" val="3872881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EC0D4-6C8E-05A3-776B-4C90B7187709}"/>
              </a:ext>
            </a:extLst>
          </p:cNvPr>
          <p:cNvSpPr>
            <a:spLocks noGrp="1"/>
          </p:cNvSpPr>
          <p:nvPr>
            <p:ph type="title"/>
          </p:nvPr>
        </p:nvSpPr>
        <p:spPr>
          <a:xfrm>
            <a:off x="840699" y="687480"/>
            <a:ext cx="5605629" cy="994172"/>
          </a:xfrm>
        </p:spPr>
        <p:txBody>
          <a:bodyPr>
            <a:normAutofit/>
          </a:bodyPr>
          <a:lstStyle/>
          <a:p>
            <a:r>
              <a:rPr lang="en-CA" sz="3850"/>
              <a:t>References</a:t>
            </a:r>
          </a:p>
        </p:txBody>
      </p:sp>
      <p:sp>
        <p:nvSpPr>
          <p:cNvPr id="3" name="Content Placeholder 2">
            <a:extLst>
              <a:ext uri="{FF2B5EF4-FFF2-40B4-BE49-F238E27FC236}">
                <a16:creationId xmlns:a16="http://schemas.microsoft.com/office/drawing/2014/main" id="{143F21A8-7967-41BC-6A1C-BF8952FF7A09}"/>
              </a:ext>
            </a:extLst>
          </p:cNvPr>
          <p:cNvSpPr>
            <a:spLocks noGrp="1"/>
          </p:cNvSpPr>
          <p:nvPr>
            <p:ph idx="1"/>
          </p:nvPr>
        </p:nvSpPr>
        <p:spPr>
          <a:xfrm>
            <a:off x="852321" y="2227943"/>
            <a:ext cx="5033221" cy="3788227"/>
          </a:xfrm>
        </p:spPr>
        <p:txBody>
          <a:bodyPr anchor="ctr">
            <a:normAutofit/>
          </a:bodyPr>
          <a:lstStyle/>
          <a:p>
            <a:r>
              <a:rPr lang="en-CA" sz="2100">
                <a:hlinkClick r:id="rId4"/>
              </a:rPr>
              <a:t>APWOC Policy on the Study and Use of Animals (2022)</a:t>
            </a:r>
            <a:endParaRPr lang="en-CA" sz="2100"/>
          </a:p>
          <a:p>
            <a:r>
              <a:rPr lang="en-CA" sz="2100">
                <a:hlinkClick r:id="rId5"/>
              </a:rPr>
              <a:t>CCAC Policy Statement for Senior Administrators (2008)</a:t>
            </a:r>
            <a:endParaRPr lang="en-CA" sz="2100"/>
          </a:p>
          <a:p>
            <a:r>
              <a:rPr lang="en-CA" sz="2100">
                <a:hlinkClick r:id="rId6"/>
              </a:rPr>
              <a:t>CCAC Terms of Reference for ACC (2006)</a:t>
            </a:r>
            <a:endParaRPr lang="en-CA" sz="2100"/>
          </a:p>
          <a:p>
            <a:r>
              <a:rPr lang="en-CA" sz="2100">
                <a:hlinkClick r:id="rId7"/>
              </a:rPr>
              <a:t>McGill University FACC Terms of Reference (2023)</a:t>
            </a:r>
            <a:endParaRPr lang="en-CA" sz="2100"/>
          </a:p>
          <a:p>
            <a:pPr marL="0" indent="0">
              <a:buNone/>
            </a:pPr>
            <a:endParaRPr lang="en-CA" sz="2100"/>
          </a:p>
        </p:txBody>
      </p:sp>
      <p:sp>
        <p:nvSpPr>
          <p:cNvPr id="18" name="Rectangle 1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Graphic 19" descr="Books with solid fill">
            <a:extLst>
              <a:ext uri="{FF2B5EF4-FFF2-40B4-BE49-F238E27FC236}">
                <a16:creationId xmlns:a16="http://schemas.microsoft.com/office/drawing/2014/main" id="{4FF710C0-478E-C933-D9CE-D60FEFD1380F}"/>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624964" y="2865141"/>
            <a:ext cx="1143455" cy="1143455"/>
          </a:xfrm>
          <a:prstGeom prst="rect">
            <a:avLst/>
          </a:prstGeom>
        </p:spPr>
      </p:pic>
    </p:spTree>
    <p:custDataLst>
      <p:tags r:id="rId1"/>
    </p:custDataLst>
    <p:extLst>
      <p:ext uri="{BB962C8B-B14F-4D97-AF65-F5344CB8AC3E}">
        <p14:creationId xmlns:p14="http://schemas.microsoft.com/office/powerpoint/2010/main" val="2412723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F4FD3F-CACF-E9EC-90D1-5D29DA8D66D9}"/>
              </a:ext>
            </a:extLst>
          </p:cNvPr>
          <p:cNvSpPr>
            <a:spLocks noGrp="1"/>
          </p:cNvSpPr>
          <p:nvPr>
            <p:ph type="title"/>
          </p:nvPr>
        </p:nvSpPr>
        <p:spPr>
          <a:xfrm>
            <a:off x="571352" y="350196"/>
            <a:ext cx="3485178" cy="1624520"/>
          </a:xfrm>
        </p:spPr>
        <p:txBody>
          <a:bodyPr anchor="ctr">
            <a:normAutofit/>
          </a:bodyPr>
          <a:lstStyle/>
          <a:p>
            <a:pPr>
              <a:lnSpc>
                <a:spcPct val="90000"/>
              </a:lnSpc>
            </a:pPr>
            <a:r>
              <a:rPr lang="en-CA" sz="3500"/>
              <a:t>Next Presentations (Tentative)</a:t>
            </a:r>
          </a:p>
        </p:txBody>
      </p:sp>
      <p:sp>
        <p:nvSpPr>
          <p:cNvPr id="3" name="Content Placeholder 2">
            <a:extLst>
              <a:ext uri="{FF2B5EF4-FFF2-40B4-BE49-F238E27FC236}">
                <a16:creationId xmlns:a16="http://schemas.microsoft.com/office/drawing/2014/main" id="{6822FF84-6E8E-77FB-068A-D8FB1C856178}"/>
              </a:ext>
            </a:extLst>
          </p:cNvPr>
          <p:cNvSpPr>
            <a:spLocks noGrp="1"/>
          </p:cNvSpPr>
          <p:nvPr>
            <p:ph idx="1"/>
          </p:nvPr>
        </p:nvSpPr>
        <p:spPr>
          <a:xfrm>
            <a:off x="571351" y="2743200"/>
            <a:ext cx="3485179" cy="3613149"/>
          </a:xfrm>
        </p:spPr>
        <p:txBody>
          <a:bodyPr anchor="ctr">
            <a:normAutofit/>
          </a:bodyPr>
          <a:lstStyle/>
          <a:p>
            <a:r>
              <a:rPr lang="en-US" sz="1700" dirty="0">
                <a:latin typeface="+mn-lt"/>
              </a:rPr>
              <a:t>Roles and Responsibilities of Facility Animal Care Committee Members (May 2024)</a:t>
            </a:r>
          </a:p>
          <a:p>
            <a:pPr marL="0" indent="0">
              <a:buNone/>
            </a:pPr>
            <a:endParaRPr lang="en-US" sz="1700" dirty="0">
              <a:latin typeface="+mn-lt"/>
            </a:endParaRPr>
          </a:p>
          <a:p>
            <a:r>
              <a:rPr lang="en-CA" sz="1700" dirty="0">
                <a:latin typeface="+mn-lt"/>
              </a:rPr>
              <a:t>Animal Use Protocol Reviews - Procedures and Responsibilities for FACC </a:t>
            </a:r>
            <a:r>
              <a:rPr lang="en-CA" sz="1700" dirty="0"/>
              <a:t>Members (June 2024)</a:t>
            </a:r>
          </a:p>
          <a:p>
            <a:pPr marL="0" indent="0">
              <a:buNone/>
            </a:pPr>
            <a:endParaRPr lang="en-CA" sz="1700" dirty="0"/>
          </a:p>
          <a:p>
            <a:r>
              <a:rPr lang="en-CA" sz="1700" dirty="0">
                <a:latin typeface="+mn-lt"/>
              </a:rPr>
              <a:t>FACC Site Inspections (July 2024)</a:t>
            </a:r>
          </a:p>
          <a:p>
            <a:pPr marL="0" indent="0">
              <a:buNone/>
            </a:pPr>
            <a:endParaRPr lang="en-US" sz="1700" dirty="0">
              <a:latin typeface="+mn-lt"/>
            </a:endParaRPr>
          </a:p>
          <a:p>
            <a:endParaRPr lang="en-CA" sz="1700" dirty="0"/>
          </a:p>
        </p:txBody>
      </p:sp>
      <p:pic>
        <p:nvPicPr>
          <p:cNvPr id="5" name="Picture 4" descr="Calendar on table">
            <a:extLst>
              <a:ext uri="{FF2B5EF4-FFF2-40B4-BE49-F238E27FC236}">
                <a16:creationId xmlns:a16="http://schemas.microsoft.com/office/drawing/2014/main" id="{33734C14-7FE2-B828-0B3A-C60D425BEF66}"/>
              </a:ext>
            </a:extLst>
          </p:cNvPr>
          <p:cNvPicPr>
            <a:picLocks noChangeAspect="1"/>
          </p:cNvPicPr>
          <p:nvPr/>
        </p:nvPicPr>
        <p:blipFill rotWithShape="1">
          <a:blip r:embed="rId4"/>
          <a:srcRect l="10641" r="44808" b="-2"/>
          <a:stretch/>
        </p:blipFill>
        <p:spPr>
          <a:xfrm>
            <a:off x="4572000" y="1"/>
            <a:ext cx="4577118" cy="6858000"/>
          </a:xfrm>
          <a:prstGeom prst="rect">
            <a:avLst/>
          </a:prstGeom>
        </p:spPr>
      </p:pic>
    </p:spTree>
    <p:custDataLst>
      <p:tags r:id="rId1"/>
    </p:custDataLst>
    <p:extLst>
      <p:ext uri="{BB962C8B-B14F-4D97-AF65-F5344CB8AC3E}">
        <p14:creationId xmlns:p14="http://schemas.microsoft.com/office/powerpoint/2010/main" val="2422813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628650" y="365125"/>
            <a:ext cx="4045020" cy="1325563"/>
          </a:xfrm>
        </p:spPr>
        <p:txBody>
          <a:bodyPr>
            <a:normAutofit/>
          </a:bodyPr>
          <a:lstStyle/>
          <a:p>
            <a:r>
              <a:rPr lang="en-US"/>
              <a:t>Questions?</a:t>
            </a:r>
          </a:p>
        </p:txBody>
      </p:sp>
      <p:sp>
        <p:nvSpPr>
          <p:cNvPr id="3" name="Content Placeholder 2"/>
          <p:cNvSpPr>
            <a:spLocks noGrp="1"/>
          </p:cNvSpPr>
          <p:nvPr>
            <p:ph idx="1"/>
          </p:nvPr>
        </p:nvSpPr>
        <p:spPr>
          <a:xfrm>
            <a:off x="359229" y="1825625"/>
            <a:ext cx="4314441" cy="4351338"/>
          </a:xfrm>
        </p:spPr>
        <p:txBody>
          <a:bodyPr>
            <a:normAutofit/>
          </a:bodyPr>
          <a:lstStyle/>
          <a:p>
            <a:endParaRPr lang="en-US"/>
          </a:p>
          <a:p>
            <a:endParaRPr lang="en-US"/>
          </a:p>
          <a:p>
            <a:pPr marL="0" indent="0">
              <a:buNone/>
            </a:pPr>
            <a:r>
              <a:rPr lang="en-US"/>
              <a:t>Contact us at </a:t>
            </a:r>
            <a:r>
              <a:rPr lang="en-US">
                <a:hlinkClick r:id="rId4"/>
              </a:rPr>
              <a:t>Animalcare@mcgill.ca</a:t>
            </a:r>
            <a:endParaRPr lang="en-US"/>
          </a:p>
          <a:p>
            <a:endParaRPr lang="en-US"/>
          </a:p>
        </p:txBody>
      </p:sp>
      <p:pic>
        <p:nvPicPr>
          <p:cNvPr id="14" name="Picture 13" descr="Many question marks on black background">
            <a:extLst>
              <a:ext uri="{FF2B5EF4-FFF2-40B4-BE49-F238E27FC236}">
                <a16:creationId xmlns:a16="http://schemas.microsoft.com/office/drawing/2014/main" id="{17B43B14-B386-B406-FCF4-C0D5EFDCF785}"/>
              </a:ext>
            </a:extLst>
          </p:cNvPr>
          <p:cNvPicPr>
            <a:picLocks noChangeAspect="1"/>
          </p:cNvPicPr>
          <p:nvPr/>
        </p:nvPicPr>
        <p:blipFill rotWithShape="1">
          <a:blip r:embed="rId5"/>
          <a:srcRect l="54249" r="1" b="1"/>
          <a:stretch/>
        </p:blipFill>
        <p:spPr>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794907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72088"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CE1C07-7077-5B9C-871A-9993A13DA60E}"/>
              </a:ext>
            </a:extLst>
          </p:cNvPr>
          <p:cNvSpPr>
            <a:spLocks noGrp="1"/>
          </p:cNvSpPr>
          <p:nvPr>
            <p:ph type="title"/>
          </p:nvPr>
        </p:nvSpPr>
        <p:spPr>
          <a:xfrm>
            <a:off x="870595" y="144123"/>
            <a:ext cx="7602637" cy="702129"/>
          </a:xfrm>
        </p:spPr>
        <p:txBody>
          <a:bodyPr vert="horz" lIns="91440" tIns="45720" rIns="91440" bIns="45720" rtlCol="0" anchor="b">
            <a:noAutofit/>
          </a:bodyPr>
          <a:lstStyle/>
          <a:p>
            <a:pPr algn="l" defTabSz="914400">
              <a:lnSpc>
                <a:spcPct val="90000"/>
              </a:lnSpc>
            </a:pPr>
            <a:r>
              <a:rPr lang="en-US" sz="3200" b="1"/>
              <a:t>McGill University’s  Animal Care Program</a:t>
            </a:r>
          </a:p>
        </p:txBody>
      </p:sp>
      <p:sp>
        <p:nvSpPr>
          <p:cNvPr id="4" name="TextBox 3">
            <a:extLst>
              <a:ext uri="{FF2B5EF4-FFF2-40B4-BE49-F238E27FC236}">
                <a16:creationId xmlns:a16="http://schemas.microsoft.com/office/drawing/2014/main" id="{74AD987D-0407-36AD-83C2-CADC6B3678D2}"/>
              </a:ext>
            </a:extLst>
          </p:cNvPr>
          <p:cNvSpPr txBox="1"/>
          <p:nvPr/>
        </p:nvSpPr>
        <p:spPr>
          <a:xfrm>
            <a:off x="140245" y="1507008"/>
            <a:ext cx="5133883" cy="3585020"/>
          </a:xfrm>
          <a:prstGeom prst="rect">
            <a:avLst/>
          </a:prstGeom>
          <a:noFill/>
        </p:spPr>
        <p:txBody>
          <a:bodyPr wrap="square">
            <a:spAutoFit/>
          </a:bodyPr>
          <a:lstStyle/>
          <a:p>
            <a:pPr marL="0" indent="0">
              <a:lnSpc>
                <a:spcPct val="90000"/>
              </a:lnSpc>
              <a:buNone/>
            </a:pPr>
            <a:r>
              <a:rPr lang="en-US" sz="2800">
                <a:latin typeface="+mj-lt"/>
              </a:rPr>
              <a:t>There are </a:t>
            </a:r>
            <a:r>
              <a:rPr lang="en-US" sz="2800" b="1">
                <a:latin typeface="+mj-lt"/>
              </a:rPr>
              <a:t>3 FACCs </a:t>
            </a:r>
            <a:r>
              <a:rPr lang="en-US" sz="2800">
                <a:latin typeface="+mj-lt"/>
              </a:rPr>
              <a:t>for McGill University: </a:t>
            </a:r>
          </a:p>
          <a:p>
            <a:pPr marL="285750" indent="-285750">
              <a:lnSpc>
                <a:spcPct val="90000"/>
              </a:lnSpc>
              <a:buFont typeface="Arial" panose="020B0604020202020204" pitchFamily="34" charset="0"/>
              <a:buChar char="•"/>
            </a:pPr>
            <a:r>
              <a:rPr lang="en-US" sz="2800">
                <a:latin typeface="+mj-lt"/>
              </a:rPr>
              <a:t>Downtown Campus A (DOW A)</a:t>
            </a:r>
          </a:p>
          <a:p>
            <a:pPr marL="285750" indent="-285750">
              <a:lnSpc>
                <a:spcPct val="90000"/>
              </a:lnSpc>
              <a:buFont typeface="Arial" panose="020B0604020202020204" pitchFamily="34" charset="0"/>
              <a:buChar char="•"/>
            </a:pPr>
            <a:r>
              <a:rPr lang="en-US" sz="2800">
                <a:latin typeface="+mj-lt"/>
              </a:rPr>
              <a:t>Downtown Campus B (DOW B)</a:t>
            </a:r>
          </a:p>
          <a:p>
            <a:pPr marL="285750" indent="-285750">
              <a:lnSpc>
                <a:spcPct val="90000"/>
              </a:lnSpc>
              <a:buFont typeface="Arial" panose="020B0604020202020204" pitchFamily="34" charset="0"/>
              <a:buChar char="•"/>
            </a:pPr>
            <a:r>
              <a:rPr lang="en-US" sz="2800">
                <a:latin typeface="+mj-lt"/>
              </a:rPr>
              <a:t>Macdonald Campus (MAC)</a:t>
            </a:r>
          </a:p>
          <a:p>
            <a:pPr marL="285750" indent="-285750">
              <a:lnSpc>
                <a:spcPct val="90000"/>
              </a:lnSpc>
              <a:buFont typeface="Arial" panose="020B0604020202020204" pitchFamily="34" charset="0"/>
              <a:buChar char="•"/>
            </a:pPr>
            <a:endParaRPr lang="en-US" sz="2800">
              <a:latin typeface="+mj-lt"/>
            </a:endParaRPr>
          </a:p>
          <a:p>
            <a:pPr>
              <a:lnSpc>
                <a:spcPct val="90000"/>
              </a:lnSpc>
            </a:pPr>
            <a:r>
              <a:rPr lang="en-US" sz="2800">
                <a:latin typeface="+mj-lt"/>
              </a:rPr>
              <a:t>In addition, the Montreal Neurological Institute’s  (MNI) FACC</a:t>
            </a:r>
          </a:p>
        </p:txBody>
      </p:sp>
      <p:graphicFrame>
        <p:nvGraphicFramePr>
          <p:cNvPr id="3" name="Diagram 2">
            <a:extLst>
              <a:ext uri="{FF2B5EF4-FFF2-40B4-BE49-F238E27FC236}">
                <a16:creationId xmlns:a16="http://schemas.microsoft.com/office/drawing/2014/main" id="{F6406656-A5E1-5FF9-1F40-11FC41BF8E6E}"/>
              </a:ext>
            </a:extLst>
          </p:cNvPr>
          <p:cNvGraphicFramePr/>
          <p:nvPr>
            <p:extLst>
              <p:ext uri="{D42A27DB-BD31-4B8C-83A1-F6EECF244321}">
                <p14:modId xmlns:p14="http://schemas.microsoft.com/office/powerpoint/2010/main" val="3259969533"/>
              </p:ext>
            </p:extLst>
          </p:nvPr>
        </p:nvGraphicFramePr>
        <p:xfrm>
          <a:off x="4472088" y="876965"/>
          <a:ext cx="5414211" cy="54222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67832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3"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72088"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CE1C07-7077-5B9C-871A-9993A13DA60E}"/>
              </a:ext>
            </a:extLst>
          </p:cNvPr>
          <p:cNvSpPr>
            <a:spLocks noGrp="1"/>
          </p:cNvSpPr>
          <p:nvPr>
            <p:ph type="title"/>
          </p:nvPr>
        </p:nvSpPr>
        <p:spPr>
          <a:xfrm>
            <a:off x="1541364" y="92460"/>
            <a:ext cx="6261099" cy="702129"/>
          </a:xfrm>
        </p:spPr>
        <p:txBody>
          <a:bodyPr vert="horz" lIns="91440" tIns="45720" rIns="91440" bIns="45720" rtlCol="0" anchor="b">
            <a:normAutofit/>
          </a:bodyPr>
          <a:lstStyle/>
          <a:p>
            <a:pPr algn="l" defTabSz="914400">
              <a:lnSpc>
                <a:spcPct val="90000"/>
              </a:lnSpc>
            </a:pPr>
            <a:r>
              <a:rPr lang="en-US" sz="3200" b="1" kern="1200" dirty="0">
                <a:solidFill>
                  <a:schemeClr val="tx1"/>
                </a:solidFill>
                <a:latin typeface="+mj-lt"/>
                <a:ea typeface="+mj-ea"/>
                <a:cs typeface="+mj-cs"/>
              </a:rPr>
              <a:t>Institutional Responsibilities </a:t>
            </a:r>
            <a:endParaRPr lang="en-US" sz="3200" b="1" dirty="0"/>
          </a:p>
        </p:txBody>
      </p:sp>
      <p:pic>
        <p:nvPicPr>
          <p:cNvPr id="3" name="Graphic 24">
            <a:extLst>
              <a:ext uri="{FF2B5EF4-FFF2-40B4-BE49-F238E27FC236}">
                <a16:creationId xmlns:a16="http://schemas.microsoft.com/office/drawing/2014/main" id="{B79B4121-AF96-8EEE-4D55-82124A79FF8D}"/>
              </a:ext>
            </a:extLst>
          </p:cNvPr>
          <p:cNvPicPr>
            <a:picLocks noChangeAspect="1"/>
          </p:cNvPicPr>
          <p:nvPr/>
        </p:nvPicPr>
        <p:blipFill>
          <a:blip r:embed="rId4"/>
          <a:srcRect/>
          <a:stretch/>
        </p:blipFill>
        <p:spPr>
          <a:xfrm>
            <a:off x="6558373" y="2255447"/>
            <a:ext cx="2119735" cy="21197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a:extLst>
              <a:ext uri="{FF2B5EF4-FFF2-40B4-BE49-F238E27FC236}">
                <a16:creationId xmlns:a16="http://schemas.microsoft.com/office/drawing/2014/main" id="{F5E0881C-236E-AC81-5C62-612117FAE26E}"/>
              </a:ext>
            </a:extLst>
          </p:cNvPr>
          <p:cNvSpPr txBox="1"/>
          <p:nvPr/>
        </p:nvSpPr>
        <p:spPr>
          <a:xfrm>
            <a:off x="6851698" y="4438345"/>
            <a:ext cx="2540001" cy="1200329"/>
          </a:xfrm>
          <a:prstGeom prst="rect">
            <a:avLst/>
          </a:prstGeom>
          <a:noFill/>
        </p:spPr>
        <p:txBody>
          <a:bodyPr wrap="square">
            <a:spAutoFit/>
          </a:bodyPr>
          <a:lstStyle/>
          <a:p>
            <a:r>
              <a:rPr lang="en-CA" sz="1800" b="1" i="0">
                <a:solidFill>
                  <a:srgbClr val="000000"/>
                </a:solidFill>
                <a:effectLst/>
                <a:latin typeface="McgillSans-Regular"/>
              </a:rPr>
              <a:t>Professor Martha </a:t>
            </a:r>
            <a:r>
              <a:rPr lang="en-CA" sz="1800" b="1" i="0" err="1">
                <a:solidFill>
                  <a:srgbClr val="000000"/>
                </a:solidFill>
                <a:effectLst/>
                <a:latin typeface="McgillSans-Regular"/>
              </a:rPr>
              <a:t>Crago</a:t>
            </a:r>
            <a:r>
              <a:rPr lang="en-CA" sz="1800" b="1" i="0">
                <a:solidFill>
                  <a:srgbClr val="000000"/>
                </a:solidFill>
                <a:effectLst/>
                <a:latin typeface="McgillSans-Regular"/>
              </a:rPr>
              <a:t>, Vice-President (Research and Innovation)</a:t>
            </a:r>
            <a:endParaRPr lang="en-CA" sz="1800" b="1"/>
          </a:p>
        </p:txBody>
      </p:sp>
      <p:sp>
        <p:nvSpPr>
          <p:cNvPr id="10" name="TextBox 9">
            <a:extLst>
              <a:ext uri="{FF2B5EF4-FFF2-40B4-BE49-F238E27FC236}">
                <a16:creationId xmlns:a16="http://schemas.microsoft.com/office/drawing/2014/main" id="{61A70718-5C8E-2034-6FC5-433D1AC680A9}"/>
              </a:ext>
            </a:extLst>
          </p:cNvPr>
          <p:cNvSpPr txBox="1"/>
          <p:nvPr/>
        </p:nvSpPr>
        <p:spPr>
          <a:xfrm>
            <a:off x="787022" y="1489955"/>
            <a:ext cx="5875050" cy="5600699"/>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2800" dirty="0"/>
              <a:t>Ensures Appropriate Structure of Animal Care and Use Program</a:t>
            </a:r>
          </a:p>
          <a:p>
            <a:pPr marL="742950" lvl="1" indent="-228600" defTabSz="914400">
              <a:lnSpc>
                <a:spcPct val="90000"/>
              </a:lnSpc>
              <a:spcAft>
                <a:spcPts val="600"/>
              </a:spcAft>
              <a:buFont typeface="Arial" panose="020B0604020202020204" pitchFamily="34" charset="0"/>
              <a:buChar char="•"/>
            </a:pPr>
            <a:r>
              <a:rPr lang="en-US" sz="2800" dirty="0"/>
              <a:t>Compliance and Operations</a:t>
            </a:r>
          </a:p>
          <a:p>
            <a:pPr indent="-228600" defTabSz="914400">
              <a:lnSpc>
                <a:spcPct val="90000"/>
              </a:lnSpc>
              <a:spcAft>
                <a:spcPts val="600"/>
              </a:spcAft>
              <a:buFont typeface="Arial" panose="020B0604020202020204" pitchFamily="34" charset="0"/>
              <a:buChar char="•"/>
            </a:pPr>
            <a:endParaRPr lang="en-US" sz="2800" dirty="0"/>
          </a:p>
          <a:p>
            <a:pPr marL="285750" indent="-228600" defTabSz="914400">
              <a:lnSpc>
                <a:spcPct val="90000"/>
              </a:lnSpc>
              <a:spcAft>
                <a:spcPts val="600"/>
              </a:spcAft>
              <a:buFont typeface="Arial" panose="020B0604020202020204" pitchFamily="34" charset="0"/>
              <a:buChar char="•"/>
            </a:pPr>
            <a:r>
              <a:rPr lang="en-US" sz="2800" dirty="0"/>
              <a:t>Support the roles and responsibilities of the FACCs by ensuring:</a:t>
            </a:r>
          </a:p>
          <a:p>
            <a:pPr marL="742950" lvl="1" indent="-228600" defTabSz="914400">
              <a:lnSpc>
                <a:spcPct val="90000"/>
              </a:lnSpc>
              <a:spcAft>
                <a:spcPts val="600"/>
              </a:spcAft>
              <a:buFont typeface="Arial" panose="020B0604020202020204" pitchFamily="34" charset="0"/>
              <a:buChar char="•"/>
            </a:pPr>
            <a:r>
              <a:rPr lang="en-US" sz="2800" dirty="0"/>
              <a:t>Visibility </a:t>
            </a:r>
          </a:p>
          <a:p>
            <a:pPr marL="742950" lvl="1" indent="-228600" defTabSz="914400">
              <a:lnSpc>
                <a:spcPct val="90000"/>
              </a:lnSpc>
              <a:spcAft>
                <a:spcPts val="600"/>
              </a:spcAft>
              <a:buFont typeface="Arial" panose="020B0604020202020204" pitchFamily="34" charset="0"/>
              <a:buChar char="•"/>
            </a:pPr>
            <a:r>
              <a:rPr lang="en-US" sz="2800" dirty="0"/>
              <a:t>Accessibility</a:t>
            </a:r>
          </a:p>
          <a:p>
            <a:pPr marL="742950" lvl="1" indent="-228600" defTabSz="914400">
              <a:lnSpc>
                <a:spcPct val="90000"/>
              </a:lnSpc>
              <a:spcAft>
                <a:spcPts val="600"/>
              </a:spcAft>
              <a:buFont typeface="Arial" panose="020B0604020202020204" pitchFamily="34" charset="0"/>
              <a:buChar char="•"/>
            </a:pPr>
            <a:r>
              <a:rPr lang="en-US" sz="2800" dirty="0"/>
              <a:t>Support Staff</a:t>
            </a:r>
          </a:p>
          <a:p>
            <a:pPr marL="742950" lvl="1" indent="-228600" defTabSz="914400">
              <a:lnSpc>
                <a:spcPct val="90000"/>
              </a:lnSpc>
              <a:spcAft>
                <a:spcPts val="600"/>
              </a:spcAft>
              <a:buFont typeface="Arial" panose="020B0604020202020204" pitchFamily="34" charset="0"/>
              <a:buChar char="•"/>
            </a:pPr>
            <a:r>
              <a:rPr lang="en-US" sz="2800" dirty="0"/>
              <a:t>Addressing Concerns</a:t>
            </a:r>
          </a:p>
          <a:p>
            <a:pPr marL="742950" lvl="1" indent="-228600" defTabSz="914400">
              <a:lnSpc>
                <a:spcPct val="90000"/>
              </a:lnSpc>
              <a:spcAft>
                <a:spcPts val="600"/>
              </a:spcAft>
              <a:buFont typeface="Arial" panose="020B0604020202020204" pitchFamily="34" charset="0"/>
              <a:buChar char="•"/>
            </a:pPr>
            <a:endParaRPr lang="en-US" dirty="0"/>
          </a:p>
          <a:p>
            <a:pPr marL="742950" lvl="1" indent="-228600" defTabSz="914400">
              <a:lnSpc>
                <a:spcPct val="90000"/>
              </a:lnSpc>
              <a:spcAft>
                <a:spcPts val="600"/>
              </a:spcAft>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0362FCAA-6DC5-4182-5726-357C80B43B80}"/>
              </a:ext>
            </a:extLst>
          </p:cNvPr>
          <p:cNvSpPr txBox="1"/>
          <p:nvPr/>
        </p:nvSpPr>
        <p:spPr>
          <a:xfrm>
            <a:off x="560106" y="887049"/>
            <a:ext cx="8073950" cy="461665"/>
          </a:xfrm>
          <a:prstGeom prst="rect">
            <a:avLst/>
          </a:prstGeom>
          <a:noFill/>
        </p:spPr>
        <p:txBody>
          <a:bodyPr wrap="square" rtlCol="0">
            <a:spAutoFit/>
          </a:bodyPr>
          <a:lstStyle/>
          <a:p>
            <a:r>
              <a:rPr lang="en-CA" sz="2400" b="1" dirty="0">
                <a:solidFill>
                  <a:srgbClr val="FF0000"/>
                </a:solidFill>
              </a:rPr>
              <a:t>The responsibility does not lie solely on one individual</a:t>
            </a:r>
          </a:p>
        </p:txBody>
      </p:sp>
    </p:spTree>
    <p:custDataLst>
      <p:tags r:id="rId1"/>
    </p:custDataLst>
    <p:extLst>
      <p:ext uri="{BB962C8B-B14F-4D97-AF65-F5344CB8AC3E}">
        <p14:creationId xmlns:p14="http://schemas.microsoft.com/office/powerpoint/2010/main" val="90417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2347"/>
            <a:ext cx="9144000"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p:cNvSpPr>
            <a:spLocks noGrp="1"/>
          </p:cNvSpPr>
          <p:nvPr>
            <p:ph type="title"/>
          </p:nvPr>
        </p:nvSpPr>
        <p:spPr>
          <a:xfrm>
            <a:off x="2754229" y="892846"/>
            <a:ext cx="3633256" cy="311419"/>
          </a:xfrm>
        </p:spPr>
        <p:txBody>
          <a:bodyPr>
            <a:normAutofit fontScale="90000"/>
          </a:bodyPr>
          <a:lstStyle/>
          <a:p>
            <a:r>
              <a:rPr lang="en-US"/>
              <a:t>Main FACC Responsibilities</a:t>
            </a:r>
          </a:p>
        </p:txBody>
      </p:sp>
      <p:sp>
        <p:nvSpPr>
          <p:cNvPr id="14" name="Freeform: Shape 13">
            <a:extLst>
              <a:ext uri="{FF2B5EF4-FFF2-40B4-BE49-F238E27FC236}">
                <a16:creationId xmlns:a16="http://schemas.microsoft.com/office/drawing/2014/main" id="{40F7EDEF-D6E8-FA83-9387-CDF8258F0F2A}"/>
              </a:ext>
            </a:extLst>
          </p:cNvPr>
          <p:cNvSpPr/>
          <p:nvPr/>
        </p:nvSpPr>
        <p:spPr>
          <a:xfrm>
            <a:off x="3532249" y="3458470"/>
            <a:ext cx="2079500" cy="1247700"/>
          </a:xfrm>
          <a:custGeom>
            <a:avLst/>
            <a:gdLst>
              <a:gd name="connsiteX0" fmla="*/ 0 w 2079500"/>
              <a:gd name="connsiteY0" fmla="*/ 0 h 1247700"/>
              <a:gd name="connsiteX1" fmla="*/ 2079500 w 2079500"/>
              <a:gd name="connsiteY1" fmla="*/ 0 h 1247700"/>
              <a:gd name="connsiteX2" fmla="*/ 2079500 w 2079500"/>
              <a:gd name="connsiteY2" fmla="*/ 1247700 h 1247700"/>
              <a:gd name="connsiteX3" fmla="*/ 0 w 2079500"/>
              <a:gd name="connsiteY3" fmla="*/ 1247700 h 1247700"/>
              <a:gd name="connsiteX4" fmla="*/ 0 w 2079500"/>
              <a:gd name="connsiteY4" fmla="*/ 0 h 12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500" h="1247700">
                <a:moveTo>
                  <a:pt x="0" y="0"/>
                </a:moveTo>
                <a:lnTo>
                  <a:pt x="2079500" y="0"/>
                </a:lnTo>
                <a:lnTo>
                  <a:pt x="2079500" y="1247700"/>
                </a:lnTo>
                <a:lnTo>
                  <a:pt x="0" y="1247700"/>
                </a:lnTo>
                <a:lnTo>
                  <a:pt x="0" y="0"/>
                </a:lnTo>
                <a:close/>
              </a:path>
            </a:pathLst>
          </a:cu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Replacement, Reduction and Refinement;</a:t>
            </a:r>
          </a:p>
        </p:txBody>
      </p:sp>
      <p:sp>
        <p:nvSpPr>
          <p:cNvPr id="15" name="Freeform: Shape 14">
            <a:extLst>
              <a:ext uri="{FF2B5EF4-FFF2-40B4-BE49-F238E27FC236}">
                <a16:creationId xmlns:a16="http://schemas.microsoft.com/office/drawing/2014/main" id="{659098B4-5247-C463-DFB1-5402EE822072}"/>
              </a:ext>
            </a:extLst>
          </p:cNvPr>
          <p:cNvSpPr/>
          <p:nvPr/>
        </p:nvSpPr>
        <p:spPr>
          <a:xfrm>
            <a:off x="5819700" y="3458470"/>
            <a:ext cx="2079500" cy="1247700"/>
          </a:xfrm>
          <a:custGeom>
            <a:avLst/>
            <a:gdLst>
              <a:gd name="connsiteX0" fmla="*/ 0 w 2079500"/>
              <a:gd name="connsiteY0" fmla="*/ 0 h 1247700"/>
              <a:gd name="connsiteX1" fmla="*/ 2079500 w 2079500"/>
              <a:gd name="connsiteY1" fmla="*/ 0 h 1247700"/>
              <a:gd name="connsiteX2" fmla="*/ 2079500 w 2079500"/>
              <a:gd name="connsiteY2" fmla="*/ 1247700 h 1247700"/>
              <a:gd name="connsiteX3" fmla="*/ 0 w 2079500"/>
              <a:gd name="connsiteY3" fmla="*/ 1247700 h 1247700"/>
              <a:gd name="connsiteX4" fmla="*/ 0 w 2079500"/>
              <a:gd name="connsiteY4" fmla="*/ 0 h 12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500" h="1247700">
                <a:moveTo>
                  <a:pt x="0" y="0"/>
                </a:moveTo>
                <a:lnTo>
                  <a:pt x="2079500" y="0"/>
                </a:lnTo>
                <a:lnTo>
                  <a:pt x="2079500" y="1247700"/>
                </a:lnTo>
                <a:lnTo>
                  <a:pt x="0" y="1247700"/>
                </a:lnTo>
                <a:lnTo>
                  <a:pt x="0" y="0"/>
                </a:lnTo>
                <a:close/>
              </a:path>
            </a:pathLst>
          </a:custGeom>
        </p:spPr>
        <p:style>
          <a:lnRef idx="2">
            <a:schemeClr val="lt1">
              <a:hueOff val="0"/>
              <a:satOff val="0"/>
              <a:lumOff val="0"/>
              <a:alphaOff val="0"/>
            </a:schemeClr>
          </a:lnRef>
          <a:fillRef idx="1">
            <a:schemeClr val="accent2">
              <a:hueOff val="2925949"/>
              <a:satOff val="-3649"/>
              <a:lumOff val="858"/>
              <a:alphaOff val="0"/>
            </a:schemeClr>
          </a:fillRef>
          <a:effectRef idx="0">
            <a:schemeClr val="accent2">
              <a:hueOff val="2925949"/>
              <a:satOff val="-3649"/>
              <a:lumOff val="858"/>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kern="1200" dirty="0"/>
              <a:t>Working in a respectful and inclusive environment where all perspectives are encouraged to contribute to ethical decision-making and </a:t>
            </a:r>
            <a:r>
              <a:rPr lang="en-US" sz="1300" kern="1200" dirty="0"/>
              <a:t>resolving issues;</a:t>
            </a:r>
          </a:p>
        </p:txBody>
      </p:sp>
      <p:sp>
        <p:nvSpPr>
          <p:cNvPr id="18" name="Freeform: Shape 17">
            <a:extLst>
              <a:ext uri="{FF2B5EF4-FFF2-40B4-BE49-F238E27FC236}">
                <a16:creationId xmlns:a16="http://schemas.microsoft.com/office/drawing/2014/main" id="{EB1B592D-BF9E-3D92-28DC-EE446DA42EAB}"/>
              </a:ext>
            </a:extLst>
          </p:cNvPr>
          <p:cNvSpPr/>
          <p:nvPr/>
        </p:nvSpPr>
        <p:spPr>
          <a:xfrm>
            <a:off x="5819700" y="4914120"/>
            <a:ext cx="2079500" cy="1247700"/>
          </a:xfrm>
          <a:custGeom>
            <a:avLst/>
            <a:gdLst>
              <a:gd name="connsiteX0" fmla="*/ 0 w 2079500"/>
              <a:gd name="connsiteY0" fmla="*/ 0 h 1247700"/>
              <a:gd name="connsiteX1" fmla="*/ 2079500 w 2079500"/>
              <a:gd name="connsiteY1" fmla="*/ 0 h 1247700"/>
              <a:gd name="connsiteX2" fmla="*/ 2079500 w 2079500"/>
              <a:gd name="connsiteY2" fmla="*/ 1247700 h 1247700"/>
              <a:gd name="connsiteX3" fmla="*/ 0 w 2079500"/>
              <a:gd name="connsiteY3" fmla="*/ 1247700 h 1247700"/>
              <a:gd name="connsiteX4" fmla="*/ 0 w 2079500"/>
              <a:gd name="connsiteY4" fmla="*/ 0 h 12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500" h="1247700">
                <a:moveTo>
                  <a:pt x="0" y="0"/>
                </a:moveTo>
                <a:lnTo>
                  <a:pt x="2079500" y="0"/>
                </a:lnTo>
                <a:lnTo>
                  <a:pt x="2079500" y="1247700"/>
                </a:lnTo>
                <a:lnTo>
                  <a:pt x="0" y="1247700"/>
                </a:lnTo>
                <a:lnTo>
                  <a:pt x="0" y="0"/>
                </a:lnTo>
                <a:close/>
              </a:path>
            </a:pathLst>
          </a:cu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See the </a:t>
            </a:r>
            <a:r>
              <a:rPr lang="en-US" sz="1300" kern="1200">
                <a:hlinkClick r:id="rId4"/>
              </a:rPr>
              <a:t>FACC Terms of Reference </a:t>
            </a:r>
            <a:r>
              <a:rPr lang="en-US" sz="1300" kern="1200"/>
              <a:t>for full details.</a:t>
            </a:r>
          </a:p>
        </p:txBody>
      </p:sp>
      <p:grpSp>
        <p:nvGrpSpPr>
          <p:cNvPr id="21" name="Group 20">
            <a:extLst>
              <a:ext uri="{FF2B5EF4-FFF2-40B4-BE49-F238E27FC236}">
                <a16:creationId xmlns:a16="http://schemas.microsoft.com/office/drawing/2014/main" id="{D390F66B-AF1E-E1BB-98CA-5C0DE97BF3FD}"/>
              </a:ext>
            </a:extLst>
          </p:cNvPr>
          <p:cNvGrpSpPr/>
          <p:nvPr/>
        </p:nvGrpSpPr>
        <p:grpSpPr>
          <a:xfrm>
            <a:off x="1244798" y="2002819"/>
            <a:ext cx="2079500" cy="1279624"/>
            <a:chOff x="1244798" y="2002819"/>
            <a:chExt cx="2079500" cy="1279624"/>
          </a:xfrm>
        </p:grpSpPr>
        <p:sp>
          <p:nvSpPr>
            <p:cNvPr id="7" name="Freeform: Shape 6">
              <a:extLst>
                <a:ext uri="{FF2B5EF4-FFF2-40B4-BE49-F238E27FC236}">
                  <a16:creationId xmlns:a16="http://schemas.microsoft.com/office/drawing/2014/main" id="{21DA5DA3-29F9-4862-6A99-5F0C25790903}"/>
                </a:ext>
              </a:extLst>
            </p:cNvPr>
            <p:cNvSpPr/>
            <p:nvPr/>
          </p:nvSpPr>
          <p:spPr>
            <a:xfrm>
              <a:off x="1244798" y="2002819"/>
              <a:ext cx="2079500" cy="1247700"/>
            </a:xfrm>
            <a:custGeom>
              <a:avLst/>
              <a:gdLst>
                <a:gd name="connsiteX0" fmla="*/ 0 w 2079500"/>
                <a:gd name="connsiteY0" fmla="*/ 0 h 1247700"/>
                <a:gd name="connsiteX1" fmla="*/ 2079500 w 2079500"/>
                <a:gd name="connsiteY1" fmla="*/ 0 h 1247700"/>
                <a:gd name="connsiteX2" fmla="*/ 2079500 w 2079500"/>
                <a:gd name="connsiteY2" fmla="*/ 1247700 h 1247700"/>
                <a:gd name="connsiteX3" fmla="*/ 0 w 2079500"/>
                <a:gd name="connsiteY3" fmla="*/ 1247700 h 1247700"/>
                <a:gd name="connsiteX4" fmla="*/ 0 w 2079500"/>
                <a:gd name="connsiteY4" fmla="*/ 0 h 12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500" h="1247700">
                  <a:moveTo>
                    <a:pt x="0" y="0"/>
                  </a:moveTo>
                  <a:lnTo>
                    <a:pt x="2079500" y="0"/>
                  </a:lnTo>
                  <a:lnTo>
                    <a:pt x="2079500" y="1247700"/>
                  </a:lnTo>
                  <a:lnTo>
                    <a:pt x="0" y="124770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p:txBody>
        </p:sp>
        <p:pic>
          <p:nvPicPr>
            <p:cNvPr id="1026" name="Picture 2" descr="Data Governance Roles and Responsibilities - DATAVERSITY">
              <a:extLst>
                <a:ext uri="{FF2B5EF4-FFF2-40B4-BE49-F238E27FC236}">
                  <a16:creationId xmlns:a16="http://schemas.microsoft.com/office/drawing/2014/main" id="{F6B153EF-1581-01D3-2F7E-1A6221EA10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374" y="2065910"/>
              <a:ext cx="1630405" cy="12165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1006A594-EFEF-2B59-695F-DB0B6BEC953D}"/>
              </a:ext>
            </a:extLst>
          </p:cNvPr>
          <p:cNvGrpSpPr/>
          <p:nvPr/>
        </p:nvGrpSpPr>
        <p:grpSpPr>
          <a:xfrm>
            <a:off x="1244798" y="3458470"/>
            <a:ext cx="2079500" cy="1247700"/>
            <a:chOff x="1244798" y="3458470"/>
            <a:chExt cx="2079500" cy="1247700"/>
          </a:xfrm>
        </p:grpSpPr>
        <p:sp>
          <p:nvSpPr>
            <p:cNvPr id="13" name="Freeform: Shape 12">
              <a:extLst>
                <a:ext uri="{FF2B5EF4-FFF2-40B4-BE49-F238E27FC236}">
                  <a16:creationId xmlns:a16="http://schemas.microsoft.com/office/drawing/2014/main" id="{CA8B8B82-20AD-4257-2790-AD15951E4579}"/>
                </a:ext>
              </a:extLst>
            </p:cNvPr>
            <p:cNvSpPr/>
            <p:nvPr/>
          </p:nvSpPr>
          <p:spPr>
            <a:xfrm>
              <a:off x="1244798" y="3458470"/>
              <a:ext cx="2079500" cy="1247700"/>
            </a:xfrm>
            <a:custGeom>
              <a:avLst/>
              <a:gdLst>
                <a:gd name="connsiteX0" fmla="*/ 0 w 2079500"/>
                <a:gd name="connsiteY0" fmla="*/ 0 h 1247700"/>
                <a:gd name="connsiteX1" fmla="*/ 2079500 w 2079500"/>
                <a:gd name="connsiteY1" fmla="*/ 0 h 1247700"/>
                <a:gd name="connsiteX2" fmla="*/ 2079500 w 2079500"/>
                <a:gd name="connsiteY2" fmla="*/ 1247700 h 1247700"/>
                <a:gd name="connsiteX3" fmla="*/ 0 w 2079500"/>
                <a:gd name="connsiteY3" fmla="*/ 1247700 h 1247700"/>
                <a:gd name="connsiteX4" fmla="*/ 0 w 2079500"/>
                <a:gd name="connsiteY4" fmla="*/ 0 h 12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500" h="1247700">
                  <a:moveTo>
                    <a:pt x="0" y="0"/>
                  </a:moveTo>
                  <a:lnTo>
                    <a:pt x="2079500" y="0"/>
                  </a:lnTo>
                  <a:lnTo>
                    <a:pt x="2079500" y="1247700"/>
                  </a:lnTo>
                  <a:lnTo>
                    <a:pt x="0" y="1247700"/>
                  </a:lnTo>
                  <a:lnTo>
                    <a:pt x="0" y="0"/>
                  </a:lnTo>
                  <a:close/>
                </a:path>
              </a:pathLst>
            </a:custGeom>
          </p:spPr>
          <p:style>
            <a:lnRef idx="2">
              <a:schemeClr val="lt1">
                <a:hueOff val="0"/>
                <a:satOff val="0"/>
                <a:lumOff val="0"/>
                <a:alphaOff val="0"/>
              </a:schemeClr>
            </a:lnRef>
            <a:fillRef idx="1">
              <a:schemeClr val="accent2">
                <a:hueOff val="1755570"/>
                <a:satOff val="-2190"/>
                <a:lumOff val="515"/>
                <a:alphaOff val="0"/>
              </a:schemeClr>
            </a:fillRef>
            <a:effectRef idx="0">
              <a:schemeClr val="accent2">
                <a:hueOff val="1755570"/>
                <a:satOff val="-2190"/>
                <a:lumOff val="515"/>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Approving husbandry and care practices in animal facilities;</a:t>
              </a:r>
            </a:p>
          </p:txBody>
        </p:sp>
        <p:pic>
          <p:nvPicPr>
            <p:cNvPr id="3" name="Picture 2" descr="Husbandry and breeding of mice in research | Max-Planck-Gesellschaft">
              <a:extLst>
                <a:ext uri="{FF2B5EF4-FFF2-40B4-BE49-F238E27FC236}">
                  <a16:creationId xmlns:a16="http://schemas.microsoft.com/office/drawing/2014/main" id="{F384D9BB-1482-DE07-2DA4-FA9C35C672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0637" y="3691126"/>
              <a:ext cx="1925878" cy="7823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D3AF31C4-BF09-420E-6AAD-C6936AFCE30C}"/>
              </a:ext>
            </a:extLst>
          </p:cNvPr>
          <p:cNvGrpSpPr/>
          <p:nvPr/>
        </p:nvGrpSpPr>
        <p:grpSpPr>
          <a:xfrm>
            <a:off x="1244798" y="4914120"/>
            <a:ext cx="2079500" cy="1247700"/>
            <a:chOff x="1244798" y="4914120"/>
            <a:chExt cx="2079500" cy="1247700"/>
          </a:xfrm>
        </p:grpSpPr>
        <p:sp>
          <p:nvSpPr>
            <p:cNvPr id="16" name="Freeform: Shape 15">
              <a:extLst>
                <a:ext uri="{FF2B5EF4-FFF2-40B4-BE49-F238E27FC236}">
                  <a16:creationId xmlns:a16="http://schemas.microsoft.com/office/drawing/2014/main" id="{893144FA-6182-AF4A-E397-0530FCB48F3A}"/>
                </a:ext>
              </a:extLst>
            </p:cNvPr>
            <p:cNvSpPr/>
            <p:nvPr/>
          </p:nvSpPr>
          <p:spPr>
            <a:xfrm>
              <a:off x="1244798" y="4914120"/>
              <a:ext cx="2079500" cy="1247700"/>
            </a:xfrm>
            <a:custGeom>
              <a:avLst/>
              <a:gdLst>
                <a:gd name="connsiteX0" fmla="*/ 0 w 2079500"/>
                <a:gd name="connsiteY0" fmla="*/ 0 h 1247700"/>
                <a:gd name="connsiteX1" fmla="*/ 2079500 w 2079500"/>
                <a:gd name="connsiteY1" fmla="*/ 0 h 1247700"/>
                <a:gd name="connsiteX2" fmla="*/ 2079500 w 2079500"/>
                <a:gd name="connsiteY2" fmla="*/ 1247700 h 1247700"/>
                <a:gd name="connsiteX3" fmla="*/ 0 w 2079500"/>
                <a:gd name="connsiteY3" fmla="*/ 1247700 h 1247700"/>
                <a:gd name="connsiteX4" fmla="*/ 0 w 2079500"/>
                <a:gd name="connsiteY4" fmla="*/ 0 h 12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500" h="1247700">
                  <a:moveTo>
                    <a:pt x="0" y="0"/>
                  </a:moveTo>
                  <a:lnTo>
                    <a:pt x="2079500" y="0"/>
                  </a:lnTo>
                  <a:lnTo>
                    <a:pt x="2079500" y="1247700"/>
                  </a:lnTo>
                  <a:lnTo>
                    <a:pt x="0" y="1247700"/>
                  </a:lnTo>
                  <a:lnTo>
                    <a:pt x="0" y="0"/>
                  </a:lnTo>
                  <a:close/>
                </a:path>
              </a:pathLst>
            </a:custGeom>
          </p:spPr>
          <p:style>
            <a:lnRef idx="2">
              <a:schemeClr val="lt1">
                <a:hueOff val="0"/>
                <a:satOff val="0"/>
                <a:lumOff val="0"/>
                <a:alphaOff val="0"/>
              </a:schemeClr>
            </a:lnRef>
            <a:fillRef idx="1">
              <a:schemeClr val="accent2">
                <a:hueOff val="3511139"/>
                <a:satOff val="-4379"/>
                <a:lumOff val="1030"/>
                <a:alphaOff val="0"/>
              </a:schemeClr>
            </a:fillRef>
            <a:effectRef idx="0">
              <a:schemeClr val="accent2">
                <a:hueOff val="3511139"/>
                <a:satOff val="-4379"/>
                <a:lumOff val="1030"/>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p:txBody>
        </p:sp>
        <p:pic>
          <p:nvPicPr>
            <p:cNvPr id="1028" name="Picture 4" descr="Privacy policy - Animal Ethics">
              <a:extLst>
                <a:ext uri="{FF2B5EF4-FFF2-40B4-BE49-F238E27FC236}">
                  <a16:creationId xmlns:a16="http://schemas.microsoft.com/office/drawing/2014/main" id="{5B6BE905-1C0D-DA17-3BE9-66784DD581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07" y="5098292"/>
              <a:ext cx="1709537" cy="9365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0C5ADB36-78AE-ACC8-4344-792421CF890A}"/>
              </a:ext>
            </a:extLst>
          </p:cNvPr>
          <p:cNvGrpSpPr/>
          <p:nvPr/>
        </p:nvGrpSpPr>
        <p:grpSpPr>
          <a:xfrm>
            <a:off x="3532249" y="2002819"/>
            <a:ext cx="2079500" cy="1247700"/>
            <a:chOff x="3532249" y="2002819"/>
            <a:chExt cx="2079500" cy="1247700"/>
          </a:xfrm>
        </p:grpSpPr>
        <p:sp>
          <p:nvSpPr>
            <p:cNvPr id="10" name="Freeform: Shape 9">
              <a:extLst>
                <a:ext uri="{FF2B5EF4-FFF2-40B4-BE49-F238E27FC236}">
                  <a16:creationId xmlns:a16="http://schemas.microsoft.com/office/drawing/2014/main" id="{C25B95D1-21CF-B29F-1BF9-3F74779B5770}"/>
                </a:ext>
              </a:extLst>
            </p:cNvPr>
            <p:cNvSpPr/>
            <p:nvPr/>
          </p:nvSpPr>
          <p:spPr>
            <a:xfrm>
              <a:off x="3532249" y="2002819"/>
              <a:ext cx="2079500" cy="1247700"/>
            </a:xfrm>
            <a:custGeom>
              <a:avLst/>
              <a:gdLst>
                <a:gd name="connsiteX0" fmla="*/ 0 w 2079500"/>
                <a:gd name="connsiteY0" fmla="*/ 0 h 1247700"/>
                <a:gd name="connsiteX1" fmla="*/ 2079500 w 2079500"/>
                <a:gd name="connsiteY1" fmla="*/ 0 h 1247700"/>
                <a:gd name="connsiteX2" fmla="*/ 2079500 w 2079500"/>
                <a:gd name="connsiteY2" fmla="*/ 1247700 h 1247700"/>
                <a:gd name="connsiteX3" fmla="*/ 0 w 2079500"/>
                <a:gd name="connsiteY3" fmla="*/ 1247700 h 1247700"/>
                <a:gd name="connsiteX4" fmla="*/ 0 w 2079500"/>
                <a:gd name="connsiteY4" fmla="*/ 0 h 12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500" h="1247700">
                  <a:moveTo>
                    <a:pt x="0" y="0"/>
                  </a:moveTo>
                  <a:lnTo>
                    <a:pt x="2079500" y="0"/>
                  </a:lnTo>
                  <a:lnTo>
                    <a:pt x="2079500" y="1247700"/>
                  </a:lnTo>
                  <a:lnTo>
                    <a:pt x="0" y="1247700"/>
                  </a:lnTo>
                  <a:lnTo>
                    <a:pt x="0" y="0"/>
                  </a:lnTo>
                  <a:close/>
                </a:path>
              </a:pathLst>
            </a:custGeom>
          </p:spPr>
          <p:style>
            <a:lnRef idx="2">
              <a:schemeClr val="lt1">
                <a:hueOff val="0"/>
                <a:satOff val="0"/>
                <a:lumOff val="0"/>
                <a:alphaOff val="0"/>
              </a:schemeClr>
            </a:lnRef>
            <a:fillRef idx="1">
              <a:schemeClr val="accent2">
                <a:hueOff val="585190"/>
                <a:satOff val="-730"/>
                <a:lumOff val="172"/>
                <a:alphaOff val="0"/>
              </a:schemeClr>
            </a:fillRef>
            <a:effectRef idx="0">
              <a:schemeClr val="accent2">
                <a:hueOff val="585190"/>
                <a:satOff val="-730"/>
                <a:lumOff val="172"/>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p:txBody>
        </p:sp>
        <p:pic>
          <p:nvPicPr>
            <p:cNvPr id="1030" name="Picture 6" descr="Oversight - Free business and finance icons">
              <a:extLst>
                <a:ext uri="{FF2B5EF4-FFF2-40B4-BE49-F238E27FC236}">
                  <a16:creationId xmlns:a16="http://schemas.microsoft.com/office/drawing/2014/main" id="{7A22A0FF-D40A-3758-76B2-F2FC0DEFA1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6220" y="2095312"/>
              <a:ext cx="1071562" cy="10715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D70BD9A8-EB11-15D0-4113-98A7FD3D4AC6}"/>
              </a:ext>
            </a:extLst>
          </p:cNvPr>
          <p:cNvGrpSpPr/>
          <p:nvPr/>
        </p:nvGrpSpPr>
        <p:grpSpPr>
          <a:xfrm>
            <a:off x="3532249" y="4914120"/>
            <a:ext cx="2079500" cy="1247700"/>
            <a:chOff x="3532249" y="4914120"/>
            <a:chExt cx="2079500" cy="1247700"/>
          </a:xfrm>
        </p:grpSpPr>
        <p:sp>
          <p:nvSpPr>
            <p:cNvPr id="17" name="Freeform: Shape 16">
              <a:extLst>
                <a:ext uri="{FF2B5EF4-FFF2-40B4-BE49-F238E27FC236}">
                  <a16:creationId xmlns:a16="http://schemas.microsoft.com/office/drawing/2014/main" id="{1DEDAA9F-B049-D782-512D-09DBB23D7A80}"/>
                </a:ext>
              </a:extLst>
            </p:cNvPr>
            <p:cNvSpPr/>
            <p:nvPr/>
          </p:nvSpPr>
          <p:spPr>
            <a:xfrm>
              <a:off x="3532249" y="4914120"/>
              <a:ext cx="2079500" cy="1247700"/>
            </a:xfrm>
            <a:custGeom>
              <a:avLst/>
              <a:gdLst>
                <a:gd name="connsiteX0" fmla="*/ 0 w 2079500"/>
                <a:gd name="connsiteY0" fmla="*/ 0 h 1247700"/>
                <a:gd name="connsiteX1" fmla="*/ 2079500 w 2079500"/>
                <a:gd name="connsiteY1" fmla="*/ 0 h 1247700"/>
                <a:gd name="connsiteX2" fmla="*/ 2079500 w 2079500"/>
                <a:gd name="connsiteY2" fmla="*/ 1247700 h 1247700"/>
                <a:gd name="connsiteX3" fmla="*/ 0 w 2079500"/>
                <a:gd name="connsiteY3" fmla="*/ 1247700 h 1247700"/>
                <a:gd name="connsiteX4" fmla="*/ 0 w 2079500"/>
                <a:gd name="connsiteY4" fmla="*/ 0 h 12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500" h="1247700">
                  <a:moveTo>
                    <a:pt x="0" y="0"/>
                  </a:moveTo>
                  <a:lnTo>
                    <a:pt x="2079500" y="0"/>
                  </a:lnTo>
                  <a:lnTo>
                    <a:pt x="2079500" y="1247700"/>
                  </a:lnTo>
                  <a:lnTo>
                    <a:pt x="0" y="1247700"/>
                  </a:lnTo>
                  <a:lnTo>
                    <a:pt x="0" y="0"/>
                  </a:lnTo>
                  <a:close/>
                </a:path>
              </a:pathLst>
            </a:custGeom>
          </p:spPr>
          <p:style>
            <a:lnRef idx="2">
              <a:schemeClr val="lt1">
                <a:hueOff val="0"/>
                <a:satOff val="0"/>
                <a:lumOff val="0"/>
                <a:alphaOff val="0"/>
              </a:schemeClr>
            </a:lnRef>
            <a:fillRef idx="1">
              <a:schemeClr val="accent2">
                <a:hueOff val="4096329"/>
                <a:satOff val="-5109"/>
                <a:lumOff val="1201"/>
                <a:alphaOff val="0"/>
              </a:schemeClr>
            </a:fillRef>
            <a:effectRef idx="0">
              <a:schemeClr val="accent2">
                <a:hueOff val="4096329"/>
                <a:satOff val="-5109"/>
                <a:lumOff val="1201"/>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p:txBody>
        </p:sp>
        <p:pic>
          <p:nvPicPr>
            <p:cNvPr id="6" name="Picture 5">
              <a:extLst>
                <a:ext uri="{FF2B5EF4-FFF2-40B4-BE49-F238E27FC236}">
                  <a16:creationId xmlns:a16="http://schemas.microsoft.com/office/drawing/2014/main" id="{E0C554D0-FD3A-6F2A-E7B9-C38D5688A0ED}"/>
                </a:ext>
              </a:extLst>
            </p:cNvPr>
            <p:cNvPicPr>
              <a:picLocks noChangeAspect="1"/>
            </p:cNvPicPr>
            <p:nvPr/>
          </p:nvPicPr>
          <p:blipFill>
            <a:blip r:embed="rId9"/>
            <a:stretch>
              <a:fillRect/>
            </a:stretch>
          </p:blipFill>
          <p:spPr>
            <a:xfrm>
              <a:off x="3872731" y="5014193"/>
              <a:ext cx="1396251" cy="1025292"/>
            </a:xfrm>
            <a:prstGeom prst="rect">
              <a:avLst/>
            </a:prstGeom>
          </p:spPr>
        </p:pic>
      </p:grpSp>
      <p:grpSp>
        <p:nvGrpSpPr>
          <p:cNvPr id="24" name="Group 23">
            <a:extLst>
              <a:ext uri="{FF2B5EF4-FFF2-40B4-BE49-F238E27FC236}">
                <a16:creationId xmlns:a16="http://schemas.microsoft.com/office/drawing/2014/main" id="{3AD68646-5095-A0F5-4FBC-3F1448F81D2B}"/>
              </a:ext>
            </a:extLst>
          </p:cNvPr>
          <p:cNvGrpSpPr/>
          <p:nvPr/>
        </p:nvGrpSpPr>
        <p:grpSpPr>
          <a:xfrm>
            <a:off x="5819700" y="2002819"/>
            <a:ext cx="2079500" cy="1247700"/>
            <a:chOff x="5819700" y="2002819"/>
            <a:chExt cx="2079500" cy="1247700"/>
          </a:xfrm>
        </p:grpSpPr>
        <p:sp>
          <p:nvSpPr>
            <p:cNvPr id="12" name="Freeform: Shape 11">
              <a:extLst>
                <a:ext uri="{FF2B5EF4-FFF2-40B4-BE49-F238E27FC236}">
                  <a16:creationId xmlns:a16="http://schemas.microsoft.com/office/drawing/2014/main" id="{33CCFDA6-C677-D9BE-FC19-C580CAFF17CA}"/>
                </a:ext>
              </a:extLst>
            </p:cNvPr>
            <p:cNvSpPr/>
            <p:nvPr/>
          </p:nvSpPr>
          <p:spPr>
            <a:xfrm>
              <a:off x="5819700" y="2002819"/>
              <a:ext cx="2079500" cy="1247700"/>
            </a:xfrm>
            <a:custGeom>
              <a:avLst/>
              <a:gdLst>
                <a:gd name="connsiteX0" fmla="*/ 0 w 2079500"/>
                <a:gd name="connsiteY0" fmla="*/ 0 h 1247700"/>
                <a:gd name="connsiteX1" fmla="*/ 2079500 w 2079500"/>
                <a:gd name="connsiteY1" fmla="*/ 0 h 1247700"/>
                <a:gd name="connsiteX2" fmla="*/ 2079500 w 2079500"/>
                <a:gd name="connsiteY2" fmla="*/ 1247700 h 1247700"/>
                <a:gd name="connsiteX3" fmla="*/ 0 w 2079500"/>
                <a:gd name="connsiteY3" fmla="*/ 1247700 h 1247700"/>
                <a:gd name="connsiteX4" fmla="*/ 0 w 2079500"/>
                <a:gd name="connsiteY4" fmla="*/ 0 h 12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500" h="1247700">
                  <a:moveTo>
                    <a:pt x="0" y="0"/>
                  </a:moveTo>
                  <a:lnTo>
                    <a:pt x="2079500" y="0"/>
                  </a:lnTo>
                  <a:lnTo>
                    <a:pt x="2079500" y="1247700"/>
                  </a:lnTo>
                  <a:lnTo>
                    <a:pt x="0" y="1247700"/>
                  </a:lnTo>
                  <a:lnTo>
                    <a:pt x="0" y="0"/>
                  </a:lnTo>
                  <a:close/>
                </a:path>
              </a:pathLst>
            </a:custGeom>
          </p:spPr>
          <p:style>
            <a:lnRef idx="2">
              <a:schemeClr val="lt1">
                <a:hueOff val="0"/>
                <a:satOff val="0"/>
                <a:lumOff val="0"/>
                <a:alphaOff val="0"/>
              </a:schemeClr>
            </a:lnRef>
            <a:fillRef idx="1">
              <a:schemeClr val="accent2">
                <a:hueOff val="1170380"/>
                <a:satOff val="-1460"/>
                <a:lumOff val="343"/>
                <a:alphaOff val="0"/>
              </a:schemeClr>
            </a:fillRef>
            <a:effectRef idx="0">
              <a:schemeClr val="accent2">
                <a:hueOff val="1170380"/>
                <a:satOff val="-1460"/>
                <a:lumOff val="343"/>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p:txBody>
        </p:sp>
        <p:pic>
          <p:nvPicPr>
            <p:cNvPr id="8" name="Picture 7">
              <a:extLst>
                <a:ext uri="{FF2B5EF4-FFF2-40B4-BE49-F238E27FC236}">
                  <a16:creationId xmlns:a16="http://schemas.microsoft.com/office/drawing/2014/main" id="{F0B15E41-4F48-BC87-D44B-4962647CA64E}"/>
                </a:ext>
              </a:extLst>
            </p:cNvPr>
            <p:cNvPicPr>
              <a:picLocks noChangeAspect="1"/>
            </p:cNvPicPr>
            <p:nvPr/>
          </p:nvPicPr>
          <p:blipFill>
            <a:blip r:embed="rId10"/>
            <a:stretch>
              <a:fillRect/>
            </a:stretch>
          </p:blipFill>
          <p:spPr>
            <a:xfrm>
              <a:off x="6262937" y="2047007"/>
              <a:ext cx="1313520" cy="1168171"/>
            </a:xfrm>
            <a:prstGeom prst="rect">
              <a:avLst/>
            </a:prstGeom>
          </p:spPr>
        </p:pic>
      </p:grpSp>
    </p:spTree>
    <p:custDataLst>
      <p:tags r:id="rId1"/>
    </p:custDataLst>
    <p:extLst>
      <p:ext uri="{BB962C8B-B14F-4D97-AF65-F5344CB8AC3E}">
        <p14:creationId xmlns:p14="http://schemas.microsoft.com/office/powerpoint/2010/main" val="268047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E87DE9-6FB9-4523-9E0C-C053AEF4C91F}"/>
              </a:ext>
            </a:extLst>
          </p:cNvPr>
          <p:cNvSpPr>
            <a:spLocks noGrp="1"/>
          </p:cNvSpPr>
          <p:nvPr>
            <p:ph type="title"/>
          </p:nvPr>
        </p:nvSpPr>
        <p:spPr>
          <a:xfrm>
            <a:off x="628650" y="365125"/>
            <a:ext cx="7886700" cy="1325563"/>
          </a:xfrm>
        </p:spPr>
        <p:txBody>
          <a:bodyPr>
            <a:normAutofit/>
          </a:bodyPr>
          <a:lstStyle/>
          <a:p>
            <a:r>
              <a:rPr lang="en-CA" sz="4700"/>
              <a:t>Regulatory Agencies</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C658407-6B83-178F-DEAE-5A47E4B39C00}"/>
              </a:ext>
            </a:extLst>
          </p:cNvPr>
          <p:cNvSpPr/>
          <p:nvPr/>
        </p:nvSpPr>
        <p:spPr>
          <a:xfrm>
            <a:off x="1418090" y="3136890"/>
            <a:ext cx="630781" cy="71"/>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7" name="Arrow: Chevron 6">
            <a:extLst>
              <a:ext uri="{FF2B5EF4-FFF2-40B4-BE49-F238E27FC236}">
                <a16:creationId xmlns:a16="http://schemas.microsoft.com/office/drawing/2014/main" id="{8175E349-87F4-B4B8-2EFD-4440CC8FAF0B}"/>
              </a:ext>
            </a:extLst>
          </p:cNvPr>
          <p:cNvSpPr/>
          <p:nvPr/>
        </p:nvSpPr>
        <p:spPr>
          <a:xfrm>
            <a:off x="2086719" y="3083940"/>
            <a:ext cx="72539" cy="136246"/>
          </a:xfrm>
          <a:prstGeom prst="chevron">
            <a:avLst>
              <a:gd name="adj" fmla="val 90000"/>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10" name="Freeform: Shape 9">
            <a:extLst>
              <a:ext uri="{FF2B5EF4-FFF2-40B4-BE49-F238E27FC236}">
                <a16:creationId xmlns:a16="http://schemas.microsoft.com/office/drawing/2014/main" id="{4B3C3E1E-FD14-64BB-F0E8-1A42210C1597}"/>
              </a:ext>
            </a:extLst>
          </p:cNvPr>
          <p:cNvSpPr/>
          <p:nvPr/>
        </p:nvSpPr>
        <p:spPr>
          <a:xfrm>
            <a:off x="1043573" y="2841257"/>
            <a:ext cx="591338" cy="591338"/>
          </a:xfrm>
          <a:custGeom>
            <a:avLst/>
            <a:gdLst>
              <a:gd name="connsiteX0" fmla="*/ 0 w 591338"/>
              <a:gd name="connsiteY0" fmla="*/ 295669 h 591338"/>
              <a:gd name="connsiteX1" fmla="*/ 295669 w 591338"/>
              <a:gd name="connsiteY1" fmla="*/ 0 h 591338"/>
              <a:gd name="connsiteX2" fmla="*/ 591338 w 591338"/>
              <a:gd name="connsiteY2" fmla="*/ 295669 h 591338"/>
              <a:gd name="connsiteX3" fmla="*/ 295669 w 591338"/>
              <a:gd name="connsiteY3" fmla="*/ 591338 h 591338"/>
              <a:gd name="connsiteX4" fmla="*/ 0 w 591338"/>
              <a:gd name="connsiteY4" fmla="*/ 295669 h 59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338" h="591338">
                <a:moveTo>
                  <a:pt x="0" y="295669"/>
                </a:moveTo>
                <a:cubicBezTo>
                  <a:pt x="0" y="132376"/>
                  <a:pt x="132376" y="0"/>
                  <a:pt x="295669" y="0"/>
                </a:cubicBezTo>
                <a:cubicBezTo>
                  <a:pt x="458962" y="0"/>
                  <a:pt x="591338" y="132376"/>
                  <a:pt x="591338" y="295669"/>
                </a:cubicBezTo>
                <a:cubicBezTo>
                  <a:pt x="591338" y="458962"/>
                  <a:pt x="458962" y="591338"/>
                  <a:pt x="295669" y="591338"/>
                </a:cubicBezTo>
                <a:cubicBezTo>
                  <a:pt x="132376" y="591338"/>
                  <a:pt x="0" y="458962"/>
                  <a:pt x="0" y="295669"/>
                </a:cubicBez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9546" tIns="109546" rIns="109546" bIns="109546" numCol="1" spcCol="1270" anchor="ctr" anchorCtr="0">
            <a:noAutofit/>
          </a:bodyPr>
          <a:lstStyle/>
          <a:p>
            <a:pPr marL="0" lvl="0" indent="0" algn="ctr" defTabSz="1155700">
              <a:lnSpc>
                <a:spcPct val="90000"/>
              </a:lnSpc>
              <a:spcBef>
                <a:spcPct val="0"/>
              </a:spcBef>
              <a:spcAft>
                <a:spcPct val="35000"/>
              </a:spcAft>
              <a:buNone/>
            </a:pPr>
            <a:r>
              <a:rPr lang="en-US" sz="2400" kern="1200"/>
              <a:t>1</a:t>
            </a:r>
          </a:p>
        </p:txBody>
      </p:sp>
      <p:sp>
        <p:nvSpPr>
          <p:cNvPr id="15" name="Rectangle 14">
            <a:extLst>
              <a:ext uri="{FF2B5EF4-FFF2-40B4-BE49-F238E27FC236}">
                <a16:creationId xmlns:a16="http://schemas.microsoft.com/office/drawing/2014/main" id="{9B0907AB-EF70-F754-7B87-2E8CCAE95BB2}"/>
              </a:ext>
            </a:extLst>
          </p:cNvPr>
          <p:cNvSpPr/>
          <p:nvPr/>
        </p:nvSpPr>
        <p:spPr>
          <a:xfrm>
            <a:off x="2206567" y="3136889"/>
            <a:ext cx="1419259" cy="71"/>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17" name="Arrow: Chevron 16">
            <a:extLst>
              <a:ext uri="{FF2B5EF4-FFF2-40B4-BE49-F238E27FC236}">
                <a16:creationId xmlns:a16="http://schemas.microsoft.com/office/drawing/2014/main" id="{EDA7F472-07A5-A6A0-F38E-01BD73D77F81}"/>
              </a:ext>
            </a:extLst>
          </p:cNvPr>
          <p:cNvSpPr/>
          <p:nvPr/>
        </p:nvSpPr>
        <p:spPr>
          <a:xfrm>
            <a:off x="3663673" y="3083939"/>
            <a:ext cx="72539" cy="136248"/>
          </a:xfrm>
          <a:prstGeom prst="chevron">
            <a:avLst>
              <a:gd name="adj" fmla="val 90000"/>
            </a:avLst>
          </a:prstGeom>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18" name="Freeform: Shape 17">
            <a:extLst>
              <a:ext uri="{FF2B5EF4-FFF2-40B4-BE49-F238E27FC236}">
                <a16:creationId xmlns:a16="http://schemas.microsoft.com/office/drawing/2014/main" id="{2A2A31E9-C691-3D4C-B5F0-871198D5C7F1}"/>
              </a:ext>
            </a:extLst>
          </p:cNvPr>
          <p:cNvSpPr/>
          <p:nvPr/>
        </p:nvSpPr>
        <p:spPr>
          <a:xfrm>
            <a:off x="2620528" y="2841256"/>
            <a:ext cx="591338" cy="591338"/>
          </a:xfrm>
          <a:custGeom>
            <a:avLst/>
            <a:gdLst>
              <a:gd name="connsiteX0" fmla="*/ 0 w 591338"/>
              <a:gd name="connsiteY0" fmla="*/ 295669 h 591338"/>
              <a:gd name="connsiteX1" fmla="*/ 295669 w 591338"/>
              <a:gd name="connsiteY1" fmla="*/ 0 h 591338"/>
              <a:gd name="connsiteX2" fmla="*/ 591338 w 591338"/>
              <a:gd name="connsiteY2" fmla="*/ 295669 h 591338"/>
              <a:gd name="connsiteX3" fmla="*/ 295669 w 591338"/>
              <a:gd name="connsiteY3" fmla="*/ 591338 h 591338"/>
              <a:gd name="connsiteX4" fmla="*/ 0 w 591338"/>
              <a:gd name="connsiteY4" fmla="*/ 295669 h 59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338" h="591338">
                <a:moveTo>
                  <a:pt x="0" y="295669"/>
                </a:moveTo>
                <a:cubicBezTo>
                  <a:pt x="0" y="132376"/>
                  <a:pt x="132376" y="0"/>
                  <a:pt x="295669" y="0"/>
                </a:cubicBezTo>
                <a:cubicBezTo>
                  <a:pt x="458962" y="0"/>
                  <a:pt x="591338" y="132376"/>
                  <a:pt x="591338" y="295669"/>
                </a:cubicBezTo>
                <a:cubicBezTo>
                  <a:pt x="591338" y="458962"/>
                  <a:pt x="458962" y="591338"/>
                  <a:pt x="295669" y="591338"/>
                </a:cubicBezTo>
                <a:cubicBezTo>
                  <a:pt x="132376" y="591338"/>
                  <a:pt x="0" y="458962"/>
                  <a:pt x="0" y="295669"/>
                </a:cubicBez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9546" tIns="109546" rIns="109546" bIns="109546" numCol="1" spcCol="1270" anchor="ctr" anchorCtr="0">
            <a:noAutofit/>
          </a:bodyPr>
          <a:lstStyle/>
          <a:p>
            <a:pPr marL="0" lvl="0" indent="0" algn="ctr" defTabSz="1155700">
              <a:lnSpc>
                <a:spcPct val="90000"/>
              </a:lnSpc>
              <a:spcBef>
                <a:spcPct val="0"/>
              </a:spcBef>
              <a:spcAft>
                <a:spcPct val="35000"/>
              </a:spcAft>
              <a:buNone/>
            </a:pPr>
            <a:r>
              <a:rPr lang="en-US" sz="2400" kern="1200"/>
              <a:t>2</a:t>
            </a:r>
          </a:p>
        </p:txBody>
      </p:sp>
      <p:sp>
        <p:nvSpPr>
          <p:cNvPr id="20" name="Rectangle 19">
            <a:extLst>
              <a:ext uri="{FF2B5EF4-FFF2-40B4-BE49-F238E27FC236}">
                <a16:creationId xmlns:a16="http://schemas.microsoft.com/office/drawing/2014/main" id="{B659F05A-681D-CDA4-1CDB-72986F2A9BDD}"/>
              </a:ext>
            </a:extLst>
          </p:cNvPr>
          <p:cNvSpPr/>
          <p:nvPr/>
        </p:nvSpPr>
        <p:spPr>
          <a:xfrm>
            <a:off x="3783522" y="3136889"/>
            <a:ext cx="1419259" cy="71"/>
          </a:xfrm>
          <a:prstGeom prst="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21" name="Arrow: Chevron 20">
            <a:extLst>
              <a:ext uri="{FF2B5EF4-FFF2-40B4-BE49-F238E27FC236}">
                <a16:creationId xmlns:a16="http://schemas.microsoft.com/office/drawing/2014/main" id="{E5F3F4B3-751F-07F3-AAE8-FFBEBD7E24C8}"/>
              </a:ext>
            </a:extLst>
          </p:cNvPr>
          <p:cNvSpPr/>
          <p:nvPr/>
        </p:nvSpPr>
        <p:spPr>
          <a:xfrm>
            <a:off x="5240628" y="3083939"/>
            <a:ext cx="72539" cy="136248"/>
          </a:xfrm>
          <a:prstGeom prst="chevron">
            <a:avLst>
              <a:gd name="adj" fmla="val 90000"/>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22" name="Freeform: Shape 21">
            <a:extLst>
              <a:ext uri="{FF2B5EF4-FFF2-40B4-BE49-F238E27FC236}">
                <a16:creationId xmlns:a16="http://schemas.microsoft.com/office/drawing/2014/main" id="{1C385ABD-DA99-5925-9048-96D0FAFEB8E5}"/>
              </a:ext>
            </a:extLst>
          </p:cNvPr>
          <p:cNvSpPr/>
          <p:nvPr/>
        </p:nvSpPr>
        <p:spPr>
          <a:xfrm>
            <a:off x="4197483" y="2841255"/>
            <a:ext cx="591338" cy="591338"/>
          </a:xfrm>
          <a:custGeom>
            <a:avLst/>
            <a:gdLst>
              <a:gd name="connsiteX0" fmla="*/ 0 w 591338"/>
              <a:gd name="connsiteY0" fmla="*/ 295669 h 591338"/>
              <a:gd name="connsiteX1" fmla="*/ 295669 w 591338"/>
              <a:gd name="connsiteY1" fmla="*/ 0 h 591338"/>
              <a:gd name="connsiteX2" fmla="*/ 591338 w 591338"/>
              <a:gd name="connsiteY2" fmla="*/ 295669 h 591338"/>
              <a:gd name="connsiteX3" fmla="*/ 295669 w 591338"/>
              <a:gd name="connsiteY3" fmla="*/ 591338 h 591338"/>
              <a:gd name="connsiteX4" fmla="*/ 0 w 591338"/>
              <a:gd name="connsiteY4" fmla="*/ 295669 h 59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338" h="591338">
                <a:moveTo>
                  <a:pt x="0" y="295669"/>
                </a:moveTo>
                <a:cubicBezTo>
                  <a:pt x="0" y="132376"/>
                  <a:pt x="132376" y="0"/>
                  <a:pt x="295669" y="0"/>
                </a:cubicBezTo>
                <a:cubicBezTo>
                  <a:pt x="458962" y="0"/>
                  <a:pt x="591338" y="132376"/>
                  <a:pt x="591338" y="295669"/>
                </a:cubicBezTo>
                <a:cubicBezTo>
                  <a:pt x="591338" y="458962"/>
                  <a:pt x="458962" y="591338"/>
                  <a:pt x="295669" y="591338"/>
                </a:cubicBezTo>
                <a:cubicBezTo>
                  <a:pt x="132376" y="591338"/>
                  <a:pt x="0" y="458962"/>
                  <a:pt x="0" y="295669"/>
                </a:cubicBez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9546" tIns="109546" rIns="109546" bIns="109546" numCol="1" spcCol="1270" anchor="ctr" anchorCtr="0">
            <a:noAutofit/>
          </a:bodyPr>
          <a:lstStyle/>
          <a:p>
            <a:pPr marL="0" lvl="0" indent="0" algn="ctr" defTabSz="1155700">
              <a:lnSpc>
                <a:spcPct val="90000"/>
              </a:lnSpc>
              <a:spcBef>
                <a:spcPct val="0"/>
              </a:spcBef>
              <a:spcAft>
                <a:spcPct val="35000"/>
              </a:spcAft>
              <a:buNone/>
            </a:pPr>
            <a:r>
              <a:rPr lang="en-US" sz="2400" kern="1200"/>
              <a:t>3</a:t>
            </a:r>
          </a:p>
        </p:txBody>
      </p:sp>
      <p:sp>
        <p:nvSpPr>
          <p:cNvPr id="24" name="Rectangle 23">
            <a:extLst>
              <a:ext uri="{FF2B5EF4-FFF2-40B4-BE49-F238E27FC236}">
                <a16:creationId xmlns:a16="http://schemas.microsoft.com/office/drawing/2014/main" id="{64678960-553A-0319-06C1-C74AEB8F0EB4}"/>
              </a:ext>
            </a:extLst>
          </p:cNvPr>
          <p:cNvSpPr/>
          <p:nvPr/>
        </p:nvSpPr>
        <p:spPr>
          <a:xfrm>
            <a:off x="5360477" y="3136889"/>
            <a:ext cx="1419259" cy="72"/>
          </a:xfrm>
          <a:prstGeom prst="rect">
            <a:avLst/>
          </a:prstGeom>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25" name="Arrow: Chevron 24">
            <a:extLst>
              <a:ext uri="{FF2B5EF4-FFF2-40B4-BE49-F238E27FC236}">
                <a16:creationId xmlns:a16="http://schemas.microsoft.com/office/drawing/2014/main" id="{501A8EC2-E6CB-024D-5DFB-BB7C287D9795}"/>
              </a:ext>
            </a:extLst>
          </p:cNvPr>
          <p:cNvSpPr/>
          <p:nvPr/>
        </p:nvSpPr>
        <p:spPr>
          <a:xfrm>
            <a:off x="6817583" y="3083939"/>
            <a:ext cx="72539" cy="136248"/>
          </a:xfrm>
          <a:prstGeom prst="chevron">
            <a:avLst>
              <a:gd name="adj" fmla="val 90000"/>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26" name="Freeform: Shape 25">
            <a:extLst>
              <a:ext uri="{FF2B5EF4-FFF2-40B4-BE49-F238E27FC236}">
                <a16:creationId xmlns:a16="http://schemas.microsoft.com/office/drawing/2014/main" id="{09544690-BB08-235E-D892-F317C6216454}"/>
              </a:ext>
            </a:extLst>
          </p:cNvPr>
          <p:cNvSpPr/>
          <p:nvPr/>
        </p:nvSpPr>
        <p:spPr>
          <a:xfrm>
            <a:off x="5774437" y="2841255"/>
            <a:ext cx="591338" cy="591338"/>
          </a:xfrm>
          <a:custGeom>
            <a:avLst/>
            <a:gdLst>
              <a:gd name="connsiteX0" fmla="*/ 0 w 591338"/>
              <a:gd name="connsiteY0" fmla="*/ 295669 h 591338"/>
              <a:gd name="connsiteX1" fmla="*/ 295669 w 591338"/>
              <a:gd name="connsiteY1" fmla="*/ 0 h 591338"/>
              <a:gd name="connsiteX2" fmla="*/ 591338 w 591338"/>
              <a:gd name="connsiteY2" fmla="*/ 295669 h 591338"/>
              <a:gd name="connsiteX3" fmla="*/ 295669 w 591338"/>
              <a:gd name="connsiteY3" fmla="*/ 591338 h 591338"/>
              <a:gd name="connsiteX4" fmla="*/ 0 w 591338"/>
              <a:gd name="connsiteY4" fmla="*/ 295669 h 59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338" h="591338">
                <a:moveTo>
                  <a:pt x="0" y="295669"/>
                </a:moveTo>
                <a:cubicBezTo>
                  <a:pt x="0" y="132376"/>
                  <a:pt x="132376" y="0"/>
                  <a:pt x="295669" y="0"/>
                </a:cubicBezTo>
                <a:cubicBezTo>
                  <a:pt x="458962" y="0"/>
                  <a:pt x="591338" y="132376"/>
                  <a:pt x="591338" y="295669"/>
                </a:cubicBezTo>
                <a:cubicBezTo>
                  <a:pt x="591338" y="458962"/>
                  <a:pt x="458962" y="591338"/>
                  <a:pt x="295669" y="591338"/>
                </a:cubicBezTo>
                <a:cubicBezTo>
                  <a:pt x="132376" y="591338"/>
                  <a:pt x="0" y="458962"/>
                  <a:pt x="0" y="295669"/>
                </a:cubicBez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9546" tIns="109546" rIns="109546" bIns="109546" numCol="1" spcCol="1270" anchor="ctr" anchorCtr="0">
            <a:noAutofit/>
          </a:bodyPr>
          <a:lstStyle/>
          <a:p>
            <a:pPr marL="0" lvl="0" indent="0" algn="ctr" defTabSz="1155700">
              <a:lnSpc>
                <a:spcPct val="90000"/>
              </a:lnSpc>
              <a:spcBef>
                <a:spcPct val="0"/>
              </a:spcBef>
              <a:spcAft>
                <a:spcPct val="35000"/>
              </a:spcAft>
              <a:buNone/>
            </a:pPr>
            <a:r>
              <a:rPr lang="en-US" sz="2400" kern="1200"/>
              <a:t>4</a:t>
            </a:r>
          </a:p>
        </p:txBody>
      </p:sp>
      <p:sp>
        <p:nvSpPr>
          <p:cNvPr id="28" name="Rectangle 27">
            <a:extLst>
              <a:ext uri="{FF2B5EF4-FFF2-40B4-BE49-F238E27FC236}">
                <a16:creationId xmlns:a16="http://schemas.microsoft.com/office/drawing/2014/main" id="{826CF508-AB30-6A95-E716-09D3E2EED45D}"/>
              </a:ext>
            </a:extLst>
          </p:cNvPr>
          <p:cNvSpPr/>
          <p:nvPr/>
        </p:nvSpPr>
        <p:spPr>
          <a:xfrm>
            <a:off x="6937432" y="3136888"/>
            <a:ext cx="709629" cy="72"/>
          </a:xfrm>
          <a:prstGeom prst="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29" name="Freeform: Shape 28">
            <a:extLst>
              <a:ext uri="{FF2B5EF4-FFF2-40B4-BE49-F238E27FC236}">
                <a16:creationId xmlns:a16="http://schemas.microsoft.com/office/drawing/2014/main" id="{E292B3E5-A8EC-A87B-FE07-739EAE6B19C7}"/>
              </a:ext>
            </a:extLst>
          </p:cNvPr>
          <p:cNvSpPr/>
          <p:nvPr/>
        </p:nvSpPr>
        <p:spPr>
          <a:xfrm>
            <a:off x="7351392" y="2841255"/>
            <a:ext cx="591338" cy="591338"/>
          </a:xfrm>
          <a:custGeom>
            <a:avLst/>
            <a:gdLst>
              <a:gd name="connsiteX0" fmla="*/ 0 w 591338"/>
              <a:gd name="connsiteY0" fmla="*/ 295669 h 591338"/>
              <a:gd name="connsiteX1" fmla="*/ 295669 w 591338"/>
              <a:gd name="connsiteY1" fmla="*/ 0 h 591338"/>
              <a:gd name="connsiteX2" fmla="*/ 591338 w 591338"/>
              <a:gd name="connsiteY2" fmla="*/ 295669 h 591338"/>
              <a:gd name="connsiteX3" fmla="*/ 295669 w 591338"/>
              <a:gd name="connsiteY3" fmla="*/ 591338 h 591338"/>
              <a:gd name="connsiteX4" fmla="*/ 0 w 591338"/>
              <a:gd name="connsiteY4" fmla="*/ 295669 h 59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338" h="591338">
                <a:moveTo>
                  <a:pt x="0" y="295669"/>
                </a:moveTo>
                <a:cubicBezTo>
                  <a:pt x="0" y="132376"/>
                  <a:pt x="132376" y="0"/>
                  <a:pt x="295669" y="0"/>
                </a:cubicBezTo>
                <a:cubicBezTo>
                  <a:pt x="458962" y="0"/>
                  <a:pt x="591338" y="132376"/>
                  <a:pt x="591338" y="295669"/>
                </a:cubicBezTo>
                <a:cubicBezTo>
                  <a:pt x="591338" y="458962"/>
                  <a:pt x="458962" y="591338"/>
                  <a:pt x="295669" y="591338"/>
                </a:cubicBezTo>
                <a:cubicBezTo>
                  <a:pt x="132376" y="591338"/>
                  <a:pt x="0" y="458962"/>
                  <a:pt x="0" y="295669"/>
                </a:cubicBez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9546" tIns="109546" rIns="109546" bIns="109546" numCol="1" spcCol="1270" anchor="ctr" anchorCtr="0">
            <a:noAutofit/>
          </a:bodyPr>
          <a:lstStyle/>
          <a:p>
            <a:pPr marL="0" lvl="0" indent="0" algn="ctr" defTabSz="1155700">
              <a:lnSpc>
                <a:spcPct val="90000"/>
              </a:lnSpc>
              <a:spcBef>
                <a:spcPct val="0"/>
              </a:spcBef>
              <a:spcAft>
                <a:spcPct val="35000"/>
              </a:spcAft>
              <a:buNone/>
            </a:pPr>
            <a:r>
              <a:rPr lang="en-US" sz="2400" kern="1200"/>
              <a:t>5</a:t>
            </a:r>
          </a:p>
        </p:txBody>
      </p:sp>
      <p:grpSp>
        <p:nvGrpSpPr>
          <p:cNvPr id="31" name="Group 30">
            <a:extLst>
              <a:ext uri="{FF2B5EF4-FFF2-40B4-BE49-F238E27FC236}">
                <a16:creationId xmlns:a16="http://schemas.microsoft.com/office/drawing/2014/main" id="{FBBF5834-3B33-D171-CC25-DA39098D81A1}"/>
              </a:ext>
            </a:extLst>
          </p:cNvPr>
          <p:cNvGrpSpPr/>
          <p:nvPr/>
        </p:nvGrpSpPr>
        <p:grpSpPr>
          <a:xfrm>
            <a:off x="629612" y="3598194"/>
            <a:ext cx="1419259" cy="1965600"/>
            <a:chOff x="629612" y="3598194"/>
            <a:chExt cx="1419259" cy="1965600"/>
          </a:xfrm>
        </p:grpSpPr>
        <p:sp>
          <p:nvSpPr>
            <p:cNvPr id="13" name="Freeform: Shape 12">
              <a:extLst>
                <a:ext uri="{FF2B5EF4-FFF2-40B4-BE49-F238E27FC236}">
                  <a16:creationId xmlns:a16="http://schemas.microsoft.com/office/drawing/2014/main" id="{233B1D74-4B20-3CD4-AA49-DE04DDE108DA}"/>
                </a:ext>
              </a:extLst>
            </p:cNvPr>
            <p:cNvSpPr/>
            <p:nvPr/>
          </p:nvSpPr>
          <p:spPr>
            <a:xfrm>
              <a:off x="629612" y="3598194"/>
              <a:ext cx="1419259" cy="1965600"/>
            </a:xfrm>
            <a:custGeom>
              <a:avLst/>
              <a:gdLst>
                <a:gd name="connsiteX0" fmla="*/ 0 w 1419259"/>
                <a:gd name="connsiteY0" fmla="*/ 283852 h 1965600"/>
                <a:gd name="connsiteX1" fmla="*/ 425778 w 1419259"/>
                <a:gd name="connsiteY1" fmla="*/ 283852 h 1965600"/>
                <a:gd name="connsiteX2" fmla="*/ 425778 w 1419259"/>
                <a:gd name="connsiteY2" fmla="*/ 283852 h 1965600"/>
                <a:gd name="connsiteX3" fmla="*/ 425778 w 1419259"/>
                <a:gd name="connsiteY3" fmla="*/ 283852 h 1965600"/>
                <a:gd name="connsiteX4" fmla="*/ 709630 w 1419259"/>
                <a:gd name="connsiteY4" fmla="*/ 0 h 1965600"/>
                <a:gd name="connsiteX5" fmla="*/ 993481 w 1419259"/>
                <a:gd name="connsiteY5" fmla="*/ 283852 h 1965600"/>
                <a:gd name="connsiteX6" fmla="*/ 993481 w 1419259"/>
                <a:gd name="connsiteY6" fmla="*/ 283852 h 1965600"/>
                <a:gd name="connsiteX7" fmla="*/ 993481 w 1419259"/>
                <a:gd name="connsiteY7" fmla="*/ 283852 h 1965600"/>
                <a:gd name="connsiteX8" fmla="*/ 1419259 w 1419259"/>
                <a:gd name="connsiteY8" fmla="*/ 283852 h 1965600"/>
                <a:gd name="connsiteX9" fmla="*/ 1419259 w 1419259"/>
                <a:gd name="connsiteY9" fmla="*/ 1965600 h 1965600"/>
                <a:gd name="connsiteX10" fmla="*/ 0 w 1419259"/>
                <a:gd name="connsiteY10" fmla="*/ 1965600 h 1965600"/>
                <a:gd name="connsiteX11" fmla="*/ 0 w 1419259"/>
                <a:gd name="connsiteY11" fmla="*/ 283852 h 196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9259" h="1965600">
                  <a:moveTo>
                    <a:pt x="0" y="283852"/>
                  </a:moveTo>
                  <a:lnTo>
                    <a:pt x="425778" y="283852"/>
                  </a:lnTo>
                  <a:lnTo>
                    <a:pt x="425778" y="283852"/>
                  </a:lnTo>
                  <a:lnTo>
                    <a:pt x="425778" y="283852"/>
                  </a:lnTo>
                  <a:lnTo>
                    <a:pt x="709630" y="0"/>
                  </a:lnTo>
                  <a:lnTo>
                    <a:pt x="993481" y="283852"/>
                  </a:lnTo>
                  <a:lnTo>
                    <a:pt x="993481" y="283852"/>
                  </a:lnTo>
                  <a:lnTo>
                    <a:pt x="993481" y="283852"/>
                  </a:lnTo>
                  <a:lnTo>
                    <a:pt x="1419259" y="283852"/>
                  </a:lnTo>
                  <a:lnTo>
                    <a:pt x="1419259" y="1965600"/>
                  </a:lnTo>
                  <a:lnTo>
                    <a:pt x="0" y="1965600"/>
                  </a:lnTo>
                  <a:lnTo>
                    <a:pt x="0" y="283852"/>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11953" tIns="448952" rIns="111953" bIns="165100" numCol="1" spcCol="1270" anchor="t" anchorCtr="0">
              <a:noAutofit/>
            </a:bodyPr>
            <a:lstStyle/>
            <a:p>
              <a:pPr marL="0" lvl="0" indent="0" algn="l" defTabSz="488950">
                <a:lnSpc>
                  <a:spcPct val="90000"/>
                </a:lnSpc>
                <a:spcBef>
                  <a:spcPct val="0"/>
                </a:spcBef>
                <a:spcAft>
                  <a:spcPct val="35000"/>
                </a:spcAft>
                <a:buNone/>
              </a:pPr>
              <a:r>
                <a:rPr lang="en-CA" sz="1100" kern="1200" dirty="0">
                  <a:hlinkClick r:id="rId4"/>
                </a:rPr>
                <a:t>Canadian Council on Animal Care (CCAC)</a:t>
              </a:r>
              <a:r>
                <a:rPr lang="en-CA" sz="1100" kern="1200" dirty="0"/>
                <a:t> </a:t>
              </a:r>
              <a:endParaRPr lang="en-CA" sz="1100" dirty="0"/>
            </a:p>
            <a:p>
              <a:pPr marL="0" lvl="0" indent="0" algn="l" defTabSz="488950">
                <a:lnSpc>
                  <a:spcPct val="90000"/>
                </a:lnSpc>
                <a:spcBef>
                  <a:spcPct val="0"/>
                </a:spcBef>
                <a:spcAft>
                  <a:spcPct val="35000"/>
                </a:spcAft>
                <a:buNone/>
              </a:pPr>
              <a:r>
                <a:rPr lang="en-CA" sz="1100" dirty="0">
                  <a:hlinkClick r:id="rId5"/>
                </a:rPr>
                <a:t>National Farm Animal Care Council (NFACC)</a:t>
              </a:r>
              <a:endParaRPr lang="en-CA" sz="1100" dirty="0"/>
            </a:p>
            <a:p>
              <a:pPr marL="0" lvl="0" indent="0" algn="l" defTabSz="488950">
                <a:lnSpc>
                  <a:spcPct val="90000"/>
                </a:lnSpc>
                <a:spcBef>
                  <a:spcPct val="0"/>
                </a:spcBef>
                <a:spcAft>
                  <a:spcPct val="35000"/>
                </a:spcAft>
                <a:buNone/>
              </a:pPr>
              <a:endParaRPr lang="en-CA" sz="1100" kern="1200" dirty="0"/>
            </a:p>
          </p:txBody>
        </p:sp>
        <p:pic>
          <p:nvPicPr>
            <p:cNvPr id="6" name="Picture 5">
              <a:extLst>
                <a:ext uri="{FF2B5EF4-FFF2-40B4-BE49-F238E27FC236}">
                  <a16:creationId xmlns:a16="http://schemas.microsoft.com/office/drawing/2014/main" id="{0E6CE00A-A4AB-4CF6-86A5-F0E212E405E6}"/>
                </a:ext>
              </a:extLst>
            </p:cNvPr>
            <p:cNvPicPr>
              <a:picLocks noChangeAspect="1"/>
            </p:cNvPicPr>
            <p:nvPr/>
          </p:nvPicPr>
          <p:blipFill>
            <a:blip r:embed="rId6"/>
            <a:stretch>
              <a:fillRect/>
            </a:stretch>
          </p:blipFill>
          <p:spPr>
            <a:xfrm>
              <a:off x="1035277" y="5074162"/>
              <a:ext cx="542925" cy="438150"/>
            </a:xfrm>
            <a:prstGeom prst="rect">
              <a:avLst/>
            </a:prstGeom>
          </p:spPr>
        </p:pic>
      </p:grpSp>
      <p:grpSp>
        <p:nvGrpSpPr>
          <p:cNvPr id="32" name="Group 31">
            <a:extLst>
              <a:ext uri="{FF2B5EF4-FFF2-40B4-BE49-F238E27FC236}">
                <a16:creationId xmlns:a16="http://schemas.microsoft.com/office/drawing/2014/main" id="{E3BC4121-F5B7-33DF-AE58-C93512EDFDD3}"/>
              </a:ext>
            </a:extLst>
          </p:cNvPr>
          <p:cNvGrpSpPr/>
          <p:nvPr/>
        </p:nvGrpSpPr>
        <p:grpSpPr>
          <a:xfrm>
            <a:off x="2206567" y="3598194"/>
            <a:ext cx="1419259" cy="1965600"/>
            <a:chOff x="2206567" y="3598194"/>
            <a:chExt cx="1419259" cy="1965600"/>
          </a:xfrm>
        </p:grpSpPr>
        <p:sp>
          <p:nvSpPr>
            <p:cNvPr id="19" name="Freeform: Shape 18">
              <a:extLst>
                <a:ext uri="{FF2B5EF4-FFF2-40B4-BE49-F238E27FC236}">
                  <a16:creationId xmlns:a16="http://schemas.microsoft.com/office/drawing/2014/main" id="{86742241-784A-E1DB-D5EF-B8FDB460BBE1}"/>
                </a:ext>
              </a:extLst>
            </p:cNvPr>
            <p:cNvSpPr/>
            <p:nvPr/>
          </p:nvSpPr>
          <p:spPr>
            <a:xfrm>
              <a:off x="2206567" y="3598194"/>
              <a:ext cx="1419259" cy="1965600"/>
            </a:xfrm>
            <a:custGeom>
              <a:avLst/>
              <a:gdLst>
                <a:gd name="connsiteX0" fmla="*/ 0 w 1419259"/>
                <a:gd name="connsiteY0" fmla="*/ 283852 h 1965600"/>
                <a:gd name="connsiteX1" fmla="*/ 425778 w 1419259"/>
                <a:gd name="connsiteY1" fmla="*/ 283852 h 1965600"/>
                <a:gd name="connsiteX2" fmla="*/ 425778 w 1419259"/>
                <a:gd name="connsiteY2" fmla="*/ 283852 h 1965600"/>
                <a:gd name="connsiteX3" fmla="*/ 425778 w 1419259"/>
                <a:gd name="connsiteY3" fmla="*/ 283852 h 1965600"/>
                <a:gd name="connsiteX4" fmla="*/ 709630 w 1419259"/>
                <a:gd name="connsiteY4" fmla="*/ 0 h 1965600"/>
                <a:gd name="connsiteX5" fmla="*/ 993481 w 1419259"/>
                <a:gd name="connsiteY5" fmla="*/ 283852 h 1965600"/>
                <a:gd name="connsiteX6" fmla="*/ 993481 w 1419259"/>
                <a:gd name="connsiteY6" fmla="*/ 283852 h 1965600"/>
                <a:gd name="connsiteX7" fmla="*/ 993481 w 1419259"/>
                <a:gd name="connsiteY7" fmla="*/ 283852 h 1965600"/>
                <a:gd name="connsiteX8" fmla="*/ 1419259 w 1419259"/>
                <a:gd name="connsiteY8" fmla="*/ 283852 h 1965600"/>
                <a:gd name="connsiteX9" fmla="*/ 1419259 w 1419259"/>
                <a:gd name="connsiteY9" fmla="*/ 1965600 h 1965600"/>
                <a:gd name="connsiteX10" fmla="*/ 0 w 1419259"/>
                <a:gd name="connsiteY10" fmla="*/ 1965600 h 1965600"/>
                <a:gd name="connsiteX11" fmla="*/ 0 w 1419259"/>
                <a:gd name="connsiteY11" fmla="*/ 283852 h 196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9259" h="1965600">
                  <a:moveTo>
                    <a:pt x="0" y="283852"/>
                  </a:moveTo>
                  <a:lnTo>
                    <a:pt x="425778" y="283852"/>
                  </a:lnTo>
                  <a:lnTo>
                    <a:pt x="425778" y="283852"/>
                  </a:lnTo>
                  <a:lnTo>
                    <a:pt x="425778" y="283852"/>
                  </a:lnTo>
                  <a:lnTo>
                    <a:pt x="709630" y="0"/>
                  </a:lnTo>
                  <a:lnTo>
                    <a:pt x="993481" y="283852"/>
                  </a:lnTo>
                  <a:lnTo>
                    <a:pt x="993481" y="283852"/>
                  </a:lnTo>
                  <a:lnTo>
                    <a:pt x="993481" y="283852"/>
                  </a:lnTo>
                  <a:lnTo>
                    <a:pt x="1419259" y="283852"/>
                  </a:lnTo>
                  <a:lnTo>
                    <a:pt x="1419259" y="1965600"/>
                  </a:lnTo>
                  <a:lnTo>
                    <a:pt x="0" y="1965600"/>
                  </a:lnTo>
                  <a:lnTo>
                    <a:pt x="0" y="283852"/>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11953" tIns="448952" rIns="111953" bIns="165100" numCol="1" spcCol="1270" anchor="t" anchorCtr="0">
              <a:noAutofit/>
            </a:bodyPr>
            <a:lstStyle/>
            <a:p>
              <a:pPr marL="0" lvl="0" indent="0" algn="l" defTabSz="488950">
                <a:lnSpc>
                  <a:spcPct val="90000"/>
                </a:lnSpc>
                <a:spcBef>
                  <a:spcPct val="0"/>
                </a:spcBef>
                <a:spcAft>
                  <a:spcPct val="35000"/>
                </a:spcAft>
                <a:buNone/>
              </a:pPr>
              <a:r>
                <a:rPr lang="en-CA" sz="1100" kern="1200">
                  <a:hlinkClick r:id="rId7"/>
                </a:rPr>
                <a:t>Policies, guidelines </a:t>
              </a:r>
              <a:endParaRPr lang="en-CA" sz="1100" kern="1200"/>
            </a:p>
            <a:p>
              <a:pPr marL="0" lvl="0" indent="0" algn="l" defTabSz="488950">
                <a:lnSpc>
                  <a:spcPct val="90000"/>
                </a:lnSpc>
                <a:spcBef>
                  <a:spcPct val="0"/>
                </a:spcBef>
                <a:spcAft>
                  <a:spcPct val="35000"/>
                </a:spcAft>
                <a:buNone/>
              </a:pPr>
              <a:r>
                <a:rPr lang="en-CA" sz="1100" kern="1200">
                  <a:hlinkClick r:id="rId8"/>
                </a:rPr>
                <a:t>Standard Operating Procedures (SOPs)</a:t>
              </a:r>
              <a:r>
                <a:rPr lang="en-CA" sz="1100" kern="1200"/>
                <a:t>;</a:t>
              </a:r>
              <a:endParaRPr lang="en-US" sz="1100" kern="1200"/>
            </a:p>
          </p:txBody>
        </p:sp>
        <p:pic>
          <p:nvPicPr>
            <p:cNvPr id="8" name="Picture 7">
              <a:extLst>
                <a:ext uri="{FF2B5EF4-FFF2-40B4-BE49-F238E27FC236}">
                  <a16:creationId xmlns:a16="http://schemas.microsoft.com/office/drawing/2014/main" id="{251C1625-FBC9-7F13-3D6B-EA011E1E7F27}"/>
                </a:ext>
              </a:extLst>
            </p:cNvPr>
            <p:cNvPicPr>
              <a:picLocks noChangeAspect="1"/>
            </p:cNvPicPr>
            <p:nvPr/>
          </p:nvPicPr>
          <p:blipFill>
            <a:blip r:embed="rId9"/>
            <a:stretch>
              <a:fillRect/>
            </a:stretch>
          </p:blipFill>
          <p:spPr>
            <a:xfrm>
              <a:off x="2577843" y="4756510"/>
              <a:ext cx="597750" cy="635305"/>
            </a:xfrm>
            <a:prstGeom prst="rect">
              <a:avLst/>
            </a:prstGeom>
          </p:spPr>
        </p:pic>
      </p:grpSp>
      <p:grpSp>
        <p:nvGrpSpPr>
          <p:cNvPr id="33" name="Group 32">
            <a:extLst>
              <a:ext uri="{FF2B5EF4-FFF2-40B4-BE49-F238E27FC236}">
                <a16:creationId xmlns:a16="http://schemas.microsoft.com/office/drawing/2014/main" id="{CCA3BCB5-D97C-107C-4506-7E95350B9390}"/>
              </a:ext>
            </a:extLst>
          </p:cNvPr>
          <p:cNvGrpSpPr/>
          <p:nvPr/>
        </p:nvGrpSpPr>
        <p:grpSpPr>
          <a:xfrm>
            <a:off x="3783522" y="3598194"/>
            <a:ext cx="1419259" cy="1965600"/>
            <a:chOff x="3783522" y="3598194"/>
            <a:chExt cx="1419259" cy="1965600"/>
          </a:xfrm>
        </p:grpSpPr>
        <p:sp>
          <p:nvSpPr>
            <p:cNvPr id="23" name="Freeform: Shape 22">
              <a:extLst>
                <a:ext uri="{FF2B5EF4-FFF2-40B4-BE49-F238E27FC236}">
                  <a16:creationId xmlns:a16="http://schemas.microsoft.com/office/drawing/2014/main" id="{2B743B1A-A3C8-1674-BD4A-888AE8D89B57}"/>
                </a:ext>
              </a:extLst>
            </p:cNvPr>
            <p:cNvSpPr/>
            <p:nvPr/>
          </p:nvSpPr>
          <p:spPr>
            <a:xfrm>
              <a:off x="3783522" y="3598194"/>
              <a:ext cx="1419259" cy="1965600"/>
            </a:xfrm>
            <a:custGeom>
              <a:avLst/>
              <a:gdLst>
                <a:gd name="connsiteX0" fmla="*/ 0 w 1419259"/>
                <a:gd name="connsiteY0" fmla="*/ 283852 h 1965600"/>
                <a:gd name="connsiteX1" fmla="*/ 425778 w 1419259"/>
                <a:gd name="connsiteY1" fmla="*/ 283852 h 1965600"/>
                <a:gd name="connsiteX2" fmla="*/ 425778 w 1419259"/>
                <a:gd name="connsiteY2" fmla="*/ 283852 h 1965600"/>
                <a:gd name="connsiteX3" fmla="*/ 425778 w 1419259"/>
                <a:gd name="connsiteY3" fmla="*/ 283852 h 1965600"/>
                <a:gd name="connsiteX4" fmla="*/ 709630 w 1419259"/>
                <a:gd name="connsiteY4" fmla="*/ 0 h 1965600"/>
                <a:gd name="connsiteX5" fmla="*/ 993481 w 1419259"/>
                <a:gd name="connsiteY5" fmla="*/ 283852 h 1965600"/>
                <a:gd name="connsiteX6" fmla="*/ 993481 w 1419259"/>
                <a:gd name="connsiteY6" fmla="*/ 283852 h 1965600"/>
                <a:gd name="connsiteX7" fmla="*/ 993481 w 1419259"/>
                <a:gd name="connsiteY7" fmla="*/ 283852 h 1965600"/>
                <a:gd name="connsiteX8" fmla="*/ 1419259 w 1419259"/>
                <a:gd name="connsiteY8" fmla="*/ 283852 h 1965600"/>
                <a:gd name="connsiteX9" fmla="*/ 1419259 w 1419259"/>
                <a:gd name="connsiteY9" fmla="*/ 1965600 h 1965600"/>
                <a:gd name="connsiteX10" fmla="*/ 0 w 1419259"/>
                <a:gd name="connsiteY10" fmla="*/ 1965600 h 1965600"/>
                <a:gd name="connsiteX11" fmla="*/ 0 w 1419259"/>
                <a:gd name="connsiteY11" fmla="*/ 283852 h 196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9259" h="1965600">
                  <a:moveTo>
                    <a:pt x="0" y="283852"/>
                  </a:moveTo>
                  <a:lnTo>
                    <a:pt x="425778" y="283852"/>
                  </a:lnTo>
                  <a:lnTo>
                    <a:pt x="425778" y="283852"/>
                  </a:lnTo>
                  <a:lnTo>
                    <a:pt x="425778" y="283852"/>
                  </a:lnTo>
                  <a:lnTo>
                    <a:pt x="709630" y="0"/>
                  </a:lnTo>
                  <a:lnTo>
                    <a:pt x="993481" y="283852"/>
                  </a:lnTo>
                  <a:lnTo>
                    <a:pt x="993481" y="283852"/>
                  </a:lnTo>
                  <a:lnTo>
                    <a:pt x="993481" y="283852"/>
                  </a:lnTo>
                  <a:lnTo>
                    <a:pt x="1419259" y="283852"/>
                  </a:lnTo>
                  <a:lnTo>
                    <a:pt x="1419259" y="1965600"/>
                  </a:lnTo>
                  <a:lnTo>
                    <a:pt x="0" y="1965600"/>
                  </a:lnTo>
                  <a:lnTo>
                    <a:pt x="0" y="283852"/>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11953" tIns="448952" rIns="111953" bIns="165100" numCol="1" spcCol="1270" anchor="t" anchorCtr="0">
              <a:noAutofit/>
            </a:bodyPr>
            <a:lstStyle/>
            <a:p>
              <a:pPr marL="0" lvl="0" indent="0" algn="l" defTabSz="488950">
                <a:lnSpc>
                  <a:spcPct val="90000"/>
                </a:lnSpc>
                <a:spcBef>
                  <a:spcPct val="0"/>
                </a:spcBef>
                <a:spcAft>
                  <a:spcPct val="35000"/>
                </a:spcAft>
                <a:buNone/>
              </a:pPr>
              <a:r>
                <a:rPr lang="en-CA" sz="1100" kern="1200">
                  <a:hlinkClick r:id="rId10"/>
                </a:rPr>
                <a:t>Environmental Health and Safety Office</a:t>
              </a:r>
              <a:r>
                <a:rPr lang="en-CA" sz="1100" kern="1200"/>
                <a:t>;</a:t>
              </a:r>
              <a:endParaRPr lang="en-US" sz="1100" kern="1200"/>
            </a:p>
          </p:txBody>
        </p:sp>
        <p:pic>
          <p:nvPicPr>
            <p:cNvPr id="12" name="Picture 11">
              <a:extLst>
                <a:ext uri="{FF2B5EF4-FFF2-40B4-BE49-F238E27FC236}">
                  <a16:creationId xmlns:a16="http://schemas.microsoft.com/office/drawing/2014/main" id="{B588E26F-22F2-2B8B-3143-F662BBBFC5E4}"/>
                </a:ext>
              </a:extLst>
            </p:cNvPr>
            <p:cNvPicPr>
              <a:picLocks noChangeAspect="1"/>
            </p:cNvPicPr>
            <p:nvPr/>
          </p:nvPicPr>
          <p:blipFill>
            <a:blip r:embed="rId11"/>
            <a:stretch>
              <a:fillRect/>
            </a:stretch>
          </p:blipFill>
          <p:spPr>
            <a:xfrm>
              <a:off x="3823698" y="4763709"/>
              <a:ext cx="1359971" cy="487907"/>
            </a:xfrm>
            <a:prstGeom prst="rect">
              <a:avLst/>
            </a:prstGeom>
          </p:spPr>
        </p:pic>
      </p:grpSp>
      <p:grpSp>
        <p:nvGrpSpPr>
          <p:cNvPr id="34" name="Group 33">
            <a:extLst>
              <a:ext uri="{FF2B5EF4-FFF2-40B4-BE49-F238E27FC236}">
                <a16:creationId xmlns:a16="http://schemas.microsoft.com/office/drawing/2014/main" id="{4B6D189D-836F-5291-D7DD-767F93D35610}"/>
              </a:ext>
            </a:extLst>
          </p:cNvPr>
          <p:cNvGrpSpPr/>
          <p:nvPr/>
        </p:nvGrpSpPr>
        <p:grpSpPr>
          <a:xfrm>
            <a:off x="5360477" y="3598194"/>
            <a:ext cx="1419259" cy="1965600"/>
            <a:chOff x="5360477" y="3598194"/>
            <a:chExt cx="1419259" cy="1965600"/>
          </a:xfrm>
        </p:grpSpPr>
        <p:sp>
          <p:nvSpPr>
            <p:cNvPr id="27" name="Freeform: Shape 26">
              <a:extLst>
                <a:ext uri="{FF2B5EF4-FFF2-40B4-BE49-F238E27FC236}">
                  <a16:creationId xmlns:a16="http://schemas.microsoft.com/office/drawing/2014/main" id="{EC18A9EF-47FC-B333-07F6-620E8EE6FC2D}"/>
                </a:ext>
              </a:extLst>
            </p:cNvPr>
            <p:cNvSpPr/>
            <p:nvPr/>
          </p:nvSpPr>
          <p:spPr>
            <a:xfrm>
              <a:off x="5360477" y="3598194"/>
              <a:ext cx="1419259" cy="1965600"/>
            </a:xfrm>
            <a:custGeom>
              <a:avLst/>
              <a:gdLst>
                <a:gd name="connsiteX0" fmla="*/ 0 w 1419259"/>
                <a:gd name="connsiteY0" fmla="*/ 283852 h 1965600"/>
                <a:gd name="connsiteX1" fmla="*/ 425778 w 1419259"/>
                <a:gd name="connsiteY1" fmla="*/ 283852 h 1965600"/>
                <a:gd name="connsiteX2" fmla="*/ 425778 w 1419259"/>
                <a:gd name="connsiteY2" fmla="*/ 283852 h 1965600"/>
                <a:gd name="connsiteX3" fmla="*/ 425778 w 1419259"/>
                <a:gd name="connsiteY3" fmla="*/ 283852 h 1965600"/>
                <a:gd name="connsiteX4" fmla="*/ 709630 w 1419259"/>
                <a:gd name="connsiteY4" fmla="*/ 0 h 1965600"/>
                <a:gd name="connsiteX5" fmla="*/ 993481 w 1419259"/>
                <a:gd name="connsiteY5" fmla="*/ 283852 h 1965600"/>
                <a:gd name="connsiteX6" fmla="*/ 993481 w 1419259"/>
                <a:gd name="connsiteY6" fmla="*/ 283852 h 1965600"/>
                <a:gd name="connsiteX7" fmla="*/ 993481 w 1419259"/>
                <a:gd name="connsiteY7" fmla="*/ 283852 h 1965600"/>
                <a:gd name="connsiteX8" fmla="*/ 1419259 w 1419259"/>
                <a:gd name="connsiteY8" fmla="*/ 283852 h 1965600"/>
                <a:gd name="connsiteX9" fmla="*/ 1419259 w 1419259"/>
                <a:gd name="connsiteY9" fmla="*/ 1965600 h 1965600"/>
                <a:gd name="connsiteX10" fmla="*/ 0 w 1419259"/>
                <a:gd name="connsiteY10" fmla="*/ 1965600 h 1965600"/>
                <a:gd name="connsiteX11" fmla="*/ 0 w 1419259"/>
                <a:gd name="connsiteY11" fmla="*/ 283852 h 196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9259" h="1965600">
                  <a:moveTo>
                    <a:pt x="0" y="283852"/>
                  </a:moveTo>
                  <a:lnTo>
                    <a:pt x="425778" y="283852"/>
                  </a:lnTo>
                  <a:lnTo>
                    <a:pt x="425778" y="283852"/>
                  </a:lnTo>
                  <a:lnTo>
                    <a:pt x="425778" y="283852"/>
                  </a:lnTo>
                  <a:lnTo>
                    <a:pt x="709630" y="0"/>
                  </a:lnTo>
                  <a:lnTo>
                    <a:pt x="993481" y="283852"/>
                  </a:lnTo>
                  <a:lnTo>
                    <a:pt x="993481" y="283852"/>
                  </a:lnTo>
                  <a:lnTo>
                    <a:pt x="993481" y="283852"/>
                  </a:lnTo>
                  <a:lnTo>
                    <a:pt x="1419259" y="283852"/>
                  </a:lnTo>
                  <a:lnTo>
                    <a:pt x="1419259" y="1965600"/>
                  </a:lnTo>
                  <a:lnTo>
                    <a:pt x="0" y="1965600"/>
                  </a:lnTo>
                  <a:lnTo>
                    <a:pt x="0" y="283852"/>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11953" tIns="448952" rIns="111953" bIns="165100" numCol="1" spcCol="1270" anchor="t" anchorCtr="0">
              <a:noAutofit/>
            </a:bodyPr>
            <a:lstStyle/>
            <a:p>
              <a:pPr marL="0" lvl="0" indent="0" algn="l" defTabSz="488950">
                <a:lnSpc>
                  <a:spcPct val="90000"/>
                </a:lnSpc>
                <a:spcBef>
                  <a:spcPct val="0"/>
                </a:spcBef>
                <a:spcAft>
                  <a:spcPct val="35000"/>
                </a:spcAft>
                <a:buNone/>
              </a:pPr>
              <a:r>
                <a:rPr lang="en-CA" sz="1100" kern="1200" dirty="0">
                  <a:hlinkClick r:id="rId12"/>
                </a:rPr>
                <a:t>Canadian Association for Laboratory Animal Medicine</a:t>
              </a:r>
              <a:r>
                <a:rPr lang="en-CA" sz="1100" dirty="0"/>
                <a:t> &amp; </a:t>
              </a:r>
              <a:r>
                <a:rPr lang="en-CA" sz="1100" dirty="0">
                  <a:hlinkClick r:id="rId13"/>
                </a:rPr>
                <a:t>OVMQ</a:t>
              </a:r>
              <a:endParaRPr lang="en-US" sz="1100" kern="1200" dirty="0"/>
            </a:p>
          </p:txBody>
        </p:sp>
        <p:pic>
          <p:nvPicPr>
            <p:cNvPr id="14" name="Picture 13">
              <a:extLst>
                <a:ext uri="{FF2B5EF4-FFF2-40B4-BE49-F238E27FC236}">
                  <a16:creationId xmlns:a16="http://schemas.microsoft.com/office/drawing/2014/main" id="{19B71DCB-A076-DA27-6A06-62724FA2890F}"/>
                </a:ext>
              </a:extLst>
            </p:cNvPr>
            <p:cNvPicPr>
              <a:picLocks noChangeAspect="1"/>
            </p:cNvPicPr>
            <p:nvPr/>
          </p:nvPicPr>
          <p:blipFill>
            <a:blip r:embed="rId14"/>
            <a:stretch>
              <a:fillRect/>
            </a:stretch>
          </p:blipFill>
          <p:spPr>
            <a:xfrm>
              <a:off x="5648989" y="4756510"/>
              <a:ext cx="638840" cy="549859"/>
            </a:xfrm>
            <a:prstGeom prst="rect">
              <a:avLst/>
            </a:prstGeom>
          </p:spPr>
        </p:pic>
      </p:grpSp>
      <p:grpSp>
        <p:nvGrpSpPr>
          <p:cNvPr id="35" name="Group 34">
            <a:extLst>
              <a:ext uri="{FF2B5EF4-FFF2-40B4-BE49-F238E27FC236}">
                <a16:creationId xmlns:a16="http://schemas.microsoft.com/office/drawing/2014/main" id="{B85F9F48-F97A-80EF-7971-B4DE0AE838AA}"/>
              </a:ext>
            </a:extLst>
          </p:cNvPr>
          <p:cNvGrpSpPr/>
          <p:nvPr/>
        </p:nvGrpSpPr>
        <p:grpSpPr>
          <a:xfrm>
            <a:off x="6937432" y="3598194"/>
            <a:ext cx="1419259" cy="1965600"/>
            <a:chOff x="6937432" y="3598194"/>
            <a:chExt cx="1419259" cy="1965600"/>
          </a:xfrm>
        </p:grpSpPr>
        <p:sp>
          <p:nvSpPr>
            <p:cNvPr id="30" name="Freeform: Shape 29">
              <a:extLst>
                <a:ext uri="{FF2B5EF4-FFF2-40B4-BE49-F238E27FC236}">
                  <a16:creationId xmlns:a16="http://schemas.microsoft.com/office/drawing/2014/main" id="{5194F282-0E6D-F3FD-0250-09EC729BB386}"/>
                </a:ext>
              </a:extLst>
            </p:cNvPr>
            <p:cNvSpPr/>
            <p:nvPr/>
          </p:nvSpPr>
          <p:spPr>
            <a:xfrm>
              <a:off x="6937432" y="3598194"/>
              <a:ext cx="1419259" cy="1965600"/>
            </a:xfrm>
            <a:custGeom>
              <a:avLst/>
              <a:gdLst>
                <a:gd name="connsiteX0" fmla="*/ 0 w 1419259"/>
                <a:gd name="connsiteY0" fmla="*/ 283852 h 1965600"/>
                <a:gd name="connsiteX1" fmla="*/ 425778 w 1419259"/>
                <a:gd name="connsiteY1" fmla="*/ 283852 h 1965600"/>
                <a:gd name="connsiteX2" fmla="*/ 425778 w 1419259"/>
                <a:gd name="connsiteY2" fmla="*/ 283852 h 1965600"/>
                <a:gd name="connsiteX3" fmla="*/ 425778 w 1419259"/>
                <a:gd name="connsiteY3" fmla="*/ 283852 h 1965600"/>
                <a:gd name="connsiteX4" fmla="*/ 709630 w 1419259"/>
                <a:gd name="connsiteY4" fmla="*/ 0 h 1965600"/>
                <a:gd name="connsiteX5" fmla="*/ 993481 w 1419259"/>
                <a:gd name="connsiteY5" fmla="*/ 283852 h 1965600"/>
                <a:gd name="connsiteX6" fmla="*/ 993481 w 1419259"/>
                <a:gd name="connsiteY6" fmla="*/ 283852 h 1965600"/>
                <a:gd name="connsiteX7" fmla="*/ 993481 w 1419259"/>
                <a:gd name="connsiteY7" fmla="*/ 283852 h 1965600"/>
                <a:gd name="connsiteX8" fmla="*/ 1419259 w 1419259"/>
                <a:gd name="connsiteY8" fmla="*/ 283852 h 1965600"/>
                <a:gd name="connsiteX9" fmla="*/ 1419259 w 1419259"/>
                <a:gd name="connsiteY9" fmla="*/ 1965600 h 1965600"/>
                <a:gd name="connsiteX10" fmla="*/ 0 w 1419259"/>
                <a:gd name="connsiteY10" fmla="*/ 1965600 h 1965600"/>
                <a:gd name="connsiteX11" fmla="*/ 0 w 1419259"/>
                <a:gd name="connsiteY11" fmla="*/ 283852 h 196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9259" h="1965600">
                  <a:moveTo>
                    <a:pt x="0" y="283852"/>
                  </a:moveTo>
                  <a:lnTo>
                    <a:pt x="425778" y="283852"/>
                  </a:lnTo>
                  <a:lnTo>
                    <a:pt x="425778" y="283852"/>
                  </a:lnTo>
                  <a:lnTo>
                    <a:pt x="425778" y="283852"/>
                  </a:lnTo>
                  <a:lnTo>
                    <a:pt x="709630" y="0"/>
                  </a:lnTo>
                  <a:lnTo>
                    <a:pt x="993481" y="283852"/>
                  </a:lnTo>
                  <a:lnTo>
                    <a:pt x="993481" y="283852"/>
                  </a:lnTo>
                  <a:lnTo>
                    <a:pt x="993481" y="283852"/>
                  </a:lnTo>
                  <a:lnTo>
                    <a:pt x="1419259" y="283852"/>
                  </a:lnTo>
                  <a:lnTo>
                    <a:pt x="1419259" y="1965600"/>
                  </a:lnTo>
                  <a:lnTo>
                    <a:pt x="0" y="1965600"/>
                  </a:lnTo>
                  <a:lnTo>
                    <a:pt x="0" y="283852"/>
                  </a:lnTo>
                  <a:close/>
                </a:path>
              </a:pathLst>
            </a:custGeom>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11953" tIns="448952" rIns="111953" bIns="165100" numCol="1" spcCol="1270" anchor="t" anchorCtr="0">
              <a:noAutofit/>
            </a:bodyPr>
            <a:lstStyle/>
            <a:p>
              <a:pPr marL="0" lvl="0" indent="0" algn="l" defTabSz="488950">
                <a:lnSpc>
                  <a:spcPct val="90000"/>
                </a:lnSpc>
                <a:spcBef>
                  <a:spcPct val="0"/>
                </a:spcBef>
                <a:spcAft>
                  <a:spcPct val="35000"/>
                </a:spcAft>
                <a:buNone/>
              </a:pPr>
              <a:r>
                <a:rPr lang="en-CA" sz="1100" kern="1200">
                  <a:hlinkClick r:id="rId15"/>
                </a:rPr>
                <a:t>CFIA</a:t>
              </a:r>
              <a:r>
                <a:rPr lang="en-CA" sz="1100" kern="1200"/>
                <a:t>, </a:t>
              </a:r>
              <a:r>
                <a:rPr lang="en-CA" sz="1100" kern="1200">
                  <a:hlinkClick r:id="rId16"/>
                </a:rPr>
                <a:t>Health Canada</a:t>
              </a:r>
              <a:r>
                <a:rPr lang="en-CA" sz="1100" kern="1200"/>
                <a:t>, </a:t>
              </a:r>
              <a:r>
                <a:rPr lang="en-CA" sz="1100" kern="1200">
                  <a:hlinkClick r:id="rId17"/>
                </a:rPr>
                <a:t>CITES</a:t>
              </a:r>
              <a:r>
                <a:rPr lang="en-CA" sz="1100" kern="1200"/>
                <a:t>…</a:t>
              </a:r>
              <a:endParaRPr lang="en-US" sz="1100" kern="1200"/>
            </a:p>
          </p:txBody>
        </p:sp>
        <p:pic>
          <p:nvPicPr>
            <p:cNvPr id="16" name="Picture 15">
              <a:extLst>
                <a:ext uri="{FF2B5EF4-FFF2-40B4-BE49-F238E27FC236}">
                  <a16:creationId xmlns:a16="http://schemas.microsoft.com/office/drawing/2014/main" id="{F89B0ADA-0FA8-6681-FE78-3871C13D4564}"/>
                </a:ext>
              </a:extLst>
            </p:cNvPr>
            <p:cNvPicPr>
              <a:picLocks noChangeAspect="1"/>
            </p:cNvPicPr>
            <p:nvPr/>
          </p:nvPicPr>
          <p:blipFill>
            <a:blip r:embed="rId18"/>
            <a:stretch>
              <a:fillRect/>
            </a:stretch>
          </p:blipFill>
          <p:spPr>
            <a:xfrm>
              <a:off x="7168171" y="4526667"/>
              <a:ext cx="914678" cy="717750"/>
            </a:xfrm>
            <a:prstGeom prst="rect">
              <a:avLst/>
            </a:prstGeom>
          </p:spPr>
        </p:pic>
      </p:grpSp>
    </p:spTree>
    <p:custDataLst>
      <p:tags r:id="rId1"/>
    </p:custDataLst>
    <p:extLst>
      <p:ext uri="{BB962C8B-B14F-4D97-AF65-F5344CB8AC3E}">
        <p14:creationId xmlns:p14="http://schemas.microsoft.com/office/powerpoint/2010/main" val="34637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253397"/>
            <a:ext cx="7886700" cy="1273233"/>
          </a:xfrm>
        </p:spPr>
        <p:txBody>
          <a:bodyPr>
            <a:normAutofit/>
          </a:bodyPr>
          <a:lstStyle/>
          <a:p>
            <a:r>
              <a:rPr lang="en-US" sz="3500"/>
              <a:t>FACC’s Authority</a:t>
            </a: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628650" y="2478024"/>
            <a:ext cx="7886700" cy="3970902"/>
          </a:xfrm>
        </p:spPr>
        <p:txBody>
          <a:bodyPr>
            <a:normAutofit lnSpcReduction="10000"/>
          </a:bodyPr>
          <a:lstStyle/>
          <a:p>
            <a:pPr marL="0" indent="0">
              <a:buNone/>
            </a:pPr>
            <a:r>
              <a:rPr lang="en-US" sz="1900" b="1" dirty="0"/>
              <a:t>If unnecessary distress or pain is being experienced by an animal, and/ or regulatory policies or guidelines are not being followed, the FACC has the authority to:</a:t>
            </a:r>
          </a:p>
          <a:p>
            <a:pPr marL="0" indent="0">
              <a:buNone/>
            </a:pPr>
            <a:endParaRPr lang="en-US" sz="1900" b="1" dirty="0"/>
          </a:p>
          <a:p>
            <a:pPr marL="914400" lvl="1" indent="-514350">
              <a:buFont typeface="Arial" panose="020B0604020202020204" pitchFamily="34" charset="0"/>
              <a:buChar char="•"/>
            </a:pPr>
            <a:r>
              <a:rPr lang="en-US" sz="1900" b="1" dirty="0"/>
              <a:t>Stop procedures or animal use as well as suspend or terminate a protocol;</a:t>
            </a:r>
          </a:p>
          <a:p>
            <a:pPr marL="400050" lvl="1" indent="0">
              <a:buNone/>
            </a:pPr>
            <a:endParaRPr lang="en-US" sz="1900" b="1" dirty="0"/>
          </a:p>
          <a:p>
            <a:pPr marL="914400" lvl="1" indent="-514350">
              <a:buFont typeface="Arial" panose="020B0604020202020204" pitchFamily="34" charset="0"/>
              <a:buChar char="•"/>
            </a:pPr>
            <a:r>
              <a:rPr lang="en-US" sz="1900" b="1" dirty="0"/>
              <a:t>Have an animal(s) euthanized;</a:t>
            </a:r>
          </a:p>
          <a:p>
            <a:pPr marL="400050" lvl="1" indent="0">
              <a:buNone/>
            </a:pPr>
            <a:endParaRPr lang="en-US" sz="1900" b="1" dirty="0"/>
          </a:p>
          <a:p>
            <a:pPr marL="914400" lvl="1" indent="-514350">
              <a:buFont typeface="Arial" panose="020B0604020202020204" pitchFamily="34" charset="0"/>
              <a:buChar char="•"/>
            </a:pPr>
            <a:r>
              <a:rPr lang="en-US" sz="1900" b="1" dirty="0"/>
              <a:t>Withhold research funds;</a:t>
            </a:r>
          </a:p>
          <a:p>
            <a:pPr marL="400050" lvl="1" indent="0">
              <a:buNone/>
            </a:pPr>
            <a:endParaRPr lang="en-US" sz="1900" b="1" dirty="0"/>
          </a:p>
          <a:p>
            <a:pPr marL="914400" lvl="1" indent="-514350">
              <a:buFont typeface="Arial" panose="020B0604020202020204" pitchFamily="34" charset="0"/>
              <a:buChar char="•"/>
            </a:pPr>
            <a:r>
              <a:rPr lang="en-US" sz="1900" b="1" dirty="0"/>
              <a:t>Revoke animal facility access privileges.</a:t>
            </a:r>
          </a:p>
          <a:p>
            <a:pPr marL="514350" indent="-514350">
              <a:buFont typeface="+mj-lt"/>
              <a:buAutoNum type="alphaLcPeriod"/>
            </a:pPr>
            <a:endParaRPr lang="en-US" sz="1900" dirty="0"/>
          </a:p>
        </p:txBody>
      </p:sp>
      <p:pic>
        <p:nvPicPr>
          <p:cNvPr id="2050" name="Picture 2" descr="Hand stop sign Royalty Free Vector Image - VectorStock">
            <a:extLst>
              <a:ext uri="{FF2B5EF4-FFF2-40B4-BE49-F238E27FC236}">
                <a16:creationId xmlns:a16="http://schemas.microsoft.com/office/drawing/2014/main" id="{E641D26F-F388-1163-2088-3D25285059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662" y="75241"/>
            <a:ext cx="1943100" cy="1828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4786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72088"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CE1C07-7077-5B9C-871A-9993A13DA60E}"/>
              </a:ext>
            </a:extLst>
          </p:cNvPr>
          <p:cNvSpPr>
            <a:spLocks noGrp="1"/>
          </p:cNvSpPr>
          <p:nvPr>
            <p:ph type="title"/>
          </p:nvPr>
        </p:nvSpPr>
        <p:spPr>
          <a:xfrm>
            <a:off x="545802" y="138789"/>
            <a:ext cx="6261099" cy="702129"/>
          </a:xfrm>
        </p:spPr>
        <p:txBody>
          <a:bodyPr vert="horz" lIns="91440" tIns="45720" rIns="91440" bIns="45720" rtlCol="0" anchor="b">
            <a:normAutofit/>
          </a:bodyPr>
          <a:lstStyle/>
          <a:p>
            <a:pPr algn="l" defTabSz="914400">
              <a:lnSpc>
                <a:spcPct val="90000"/>
              </a:lnSpc>
            </a:pPr>
            <a:r>
              <a:rPr lang="en-US" sz="3200" b="1" kern="1200">
                <a:solidFill>
                  <a:schemeClr val="tx1"/>
                </a:solidFill>
                <a:latin typeface="+mj-lt"/>
                <a:ea typeface="+mj-ea"/>
                <a:cs typeface="+mj-cs"/>
              </a:rPr>
              <a:t>FACC Jurisdiction  </a:t>
            </a:r>
            <a:endParaRPr lang="en-US" sz="3200" b="1"/>
          </a:p>
        </p:txBody>
      </p:sp>
      <p:sp>
        <p:nvSpPr>
          <p:cNvPr id="10" name="TextBox 9">
            <a:extLst>
              <a:ext uri="{FF2B5EF4-FFF2-40B4-BE49-F238E27FC236}">
                <a16:creationId xmlns:a16="http://schemas.microsoft.com/office/drawing/2014/main" id="{61A70718-5C8E-2034-6FC5-433D1AC680A9}"/>
              </a:ext>
            </a:extLst>
          </p:cNvPr>
          <p:cNvSpPr txBox="1">
            <a:spLocks noGrp="1" noRot="1" noMove="1" noResize="1" noEditPoints="1" noAdjustHandles="1" noChangeArrowheads="1" noChangeShapeType="1"/>
          </p:cNvSpPr>
          <p:nvPr/>
        </p:nvSpPr>
        <p:spPr>
          <a:xfrm>
            <a:off x="196080" y="1164841"/>
            <a:ext cx="5875050" cy="5600699"/>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CA" sz="2800" dirty="0"/>
              <a:t>Campus animal facilities and research labs;</a:t>
            </a:r>
          </a:p>
          <a:p>
            <a:pPr marL="57150" defTabSz="914400">
              <a:lnSpc>
                <a:spcPct val="90000"/>
              </a:lnSpc>
              <a:spcAft>
                <a:spcPts val="600"/>
              </a:spcAft>
            </a:pPr>
            <a:endParaRPr lang="en-CA" sz="2800" dirty="0"/>
          </a:p>
          <a:p>
            <a:pPr marL="285750" indent="-228600" defTabSz="914400">
              <a:lnSpc>
                <a:spcPct val="90000"/>
              </a:lnSpc>
              <a:spcAft>
                <a:spcPts val="600"/>
              </a:spcAft>
              <a:buFont typeface="Arial" panose="020B0604020202020204" pitchFamily="34" charset="0"/>
              <a:buChar char="•"/>
            </a:pPr>
            <a:r>
              <a:rPr lang="en-CA" sz="2800" dirty="0"/>
              <a:t>Alternative Laboratory Procedure and Housing Areas (ALPHA)</a:t>
            </a:r>
          </a:p>
          <a:p>
            <a:pPr marL="57150" defTabSz="914400">
              <a:lnSpc>
                <a:spcPct val="90000"/>
              </a:lnSpc>
              <a:spcAft>
                <a:spcPts val="600"/>
              </a:spcAft>
            </a:pPr>
            <a:endParaRPr lang="en-CA" sz="2800" dirty="0"/>
          </a:p>
          <a:p>
            <a:pPr marL="285750" indent="-228600" defTabSz="914400">
              <a:lnSpc>
                <a:spcPct val="90000"/>
              </a:lnSpc>
              <a:spcAft>
                <a:spcPts val="600"/>
              </a:spcAft>
              <a:buFont typeface="Arial" panose="020B0604020202020204" pitchFamily="34" charset="0"/>
              <a:buChar char="•"/>
            </a:pPr>
            <a:r>
              <a:rPr lang="en-CA" sz="2800" dirty="0"/>
              <a:t>Protocols in which our researchers are involved (see </a:t>
            </a:r>
            <a:r>
              <a:rPr lang="en-CA" sz="2800" dirty="0">
                <a:hlinkClick r:id="rId4"/>
              </a:rPr>
              <a:t>Policy on Inter-Institution Collaborations</a:t>
            </a:r>
            <a:r>
              <a:rPr lang="en-CA" sz="2800" dirty="0"/>
              <a:t>).</a:t>
            </a:r>
          </a:p>
          <a:p>
            <a:pPr marL="742950" lvl="1" indent="-228600" defTabSz="914400">
              <a:lnSpc>
                <a:spcPct val="90000"/>
              </a:lnSpc>
              <a:spcAft>
                <a:spcPts val="600"/>
              </a:spcAft>
              <a:buFont typeface="Arial" panose="020B0604020202020204" pitchFamily="34" charset="0"/>
              <a:buChar char="•"/>
            </a:pPr>
            <a:endParaRPr lang="en-US" dirty="0"/>
          </a:p>
          <a:p>
            <a:pPr marL="742950" lvl="1" indent="-228600" defTabSz="914400">
              <a:lnSpc>
                <a:spcPct val="90000"/>
              </a:lnSpc>
              <a:spcAft>
                <a:spcPts val="600"/>
              </a:spcAft>
              <a:buFont typeface="Arial" panose="020B0604020202020204" pitchFamily="34" charset="0"/>
              <a:buChar char="•"/>
            </a:pPr>
            <a:endParaRPr lang="en-US" dirty="0"/>
          </a:p>
        </p:txBody>
      </p:sp>
      <p:pic>
        <p:nvPicPr>
          <p:cNvPr id="4" name="Picture 3" descr="Bear walking on snow">
            <a:extLst>
              <a:ext uri="{FF2B5EF4-FFF2-40B4-BE49-F238E27FC236}">
                <a16:creationId xmlns:a16="http://schemas.microsoft.com/office/drawing/2014/main" id="{946DDB9E-6560-F724-A950-16017C410E1F}"/>
              </a:ext>
            </a:extLst>
          </p:cNvPr>
          <p:cNvPicPr>
            <a:picLocks noChangeAspect="1"/>
          </p:cNvPicPr>
          <p:nvPr/>
        </p:nvPicPr>
        <p:blipFill rotWithShape="1">
          <a:blip r:embed="rId5"/>
          <a:srcRect l="32263" r="40328" b="-1"/>
          <a:stretch/>
        </p:blipFill>
        <p:spPr>
          <a:xfrm flipH="1">
            <a:off x="6327951"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Tree>
    <p:custDataLst>
      <p:tags r:id="rId1"/>
    </p:custDataLst>
    <p:extLst>
      <p:ext uri="{BB962C8B-B14F-4D97-AF65-F5344CB8AC3E}">
        <p14:creationId xmlns:p14="http://schemas.microsoft.com/office/powerpoint/2010/main" val="212001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Question mark on green pastel background">
            <a:extLst>
              <a:ext uri="{FF2B5EF4-FFF2-40B4-BE49-F238E27FC236}">
                <a16:creationId xmlns:a16="http://schemas.microsoft.com/office/drawing/2014/main" id="{2DE350E0-D7FE-A6F0-D017-74719D7D027F}"/>
              </a:ext>
            </a:extLst>
          </p:cNvPr>
          <p:cNvPicPr>
            <a:picLocks noGrp="1" noChangeAspect="1"/>
          </p:cNvPicPr>
          <p:nvPr>
            <p:ph idx="1"/>
          </p:nvPr>
        </p:nvPicPr>
        <p:blipFill rotWithShape="1">
          <a:blip r:embed="rId4"/>
          <a:srcRect/>
          <a:stretch/>
        </p:blipFill>
        <p:spPr>
          <a:xfrm>
            <a:off x="0" y="10"/>
            <a:ext cx="9143980" cy="6857990"/>
          </a:xfrm>
          <a:prstGeom prst="rect">
            <a:avLst/>
          </a:prstGeom>
        </p:spPr>
      </p:pic>
      <p:sp>
        <p:nvSpPr>
          <p:cNvPr id="28" name="Rectangle 2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2906" y="425950"/>
            <a:ext cx="8408194" cy="744836"/>
          </a:xfrm>
        </p:spPr>
        <p:txBody>
          <a:bodyPr vert="horz" lIns="91440" tIns="45720" rIns="91440" bIns="45720" rtlCol="0" anchor="ctr">
            <a:normAutofit/>
          </a:bodyPr>
          <a:lstStyle/>
          <a:p>
            <a:pPr defTabSz="914400">
              <a:lnSpc>
                <a:spcPct val="90000"/>
              </a:lnSpc>
            </a:pPr>
            <a:r>
              <a:rPr lang="en-US" sz="3100">
                <a:solidFill>
                  <a:schemeClr val="tx1">
                    <a:lumMod val="85000"/>
                    <a:lumOff val="15000"/>
                  </a:schemeClr>
                </a:solidFill>
              </a:rPr>
              <a:t>Question</a:t>
            </a:r>
          </a:p>
        </p:txBody>
      </p:sp>
      <p:cxnSp>
        <p:nvCxnSpPr>
          <p:cNvPr id="30" name="Straight Connector 2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750FDE5-874E-1A28-7502-B8B2AAB731AC}"/>
              </a:ext>
            </a:extLst>
          </p:cNvPr>
          <p:cNvSpPr txBox="1"/>
          <p:nvPr/>
        </p:nvSpPr>
        <p:spPr>
          <a:xfrm>
            <a:off x="261257" y="1469571"/>
            <a:ext cx="4523014" cy="1200329"/>
          </a:xfrm>
          <a:prstGeom prst="rect">
            <a:avLst/>
          </a:prstGeom>
          <a:noFill/>
        </p:spPr>
        <p:txBody>
          <a:bodyPr wrap="square" rtlCol="0">
            <a:spAutoFit/>
          </a:bodyPr>
          <a:lstStyle/>
          <a:p>
            <a:r>
              <a:rPr lang="en-CA" sz="2400" b="1" dirty="0"/>
              <a:t>If an AUP is found to be non-compliant, which course of action can a FACC take?</a:t>
            </a:r>
          </a:p>
        </p:txBody>
      </p:sp>
      <p:sp>
        <p:nvSpPr>
          <p:cNvPr id="13" name="TextBox 12">
            <a:extLst>
              <a:ext uri="{FF2B5EF4-FFF2-40B4-BE49-F238E27FC236}">
                <a16:creationId xmlns:a16="http://schemas.microsoft.com/office/drawing/2014/main" id="{30A7B0D7-68DA-D25C-F767-62CFDC7BC97D}"/>
              </a:ext>
            </a:extLst>
          </p:cNvPr>
          <p:cNvSpPr txBox="1"/>
          <p:nvPr/>
        </p:nvSpPr>
        <p:spPr>
          <a:xfrm>
            <a:off x="555171" y="3429000"/>
            <a:ext cx="4523014" cy="3139321"/>
          </a:xfrm>
          <a:prstGeom prst="rect">
            <a:avLst/>
          </a:prstGeom>
          <a:noFill/>
        </p:spPr>
        <p:txBody>
          <a:bodyPr wrap="square" rtlCol="0">
            <a:spAutoFit/>
          </a:bodyPr>
          <a:lstStyle/>
          <a:p>
            <a:pPr marL="914400" lvl="1" indent="-514350">
              <a:buFont typeface="+mj-lt"/>
              <a:buAutoNum type="alphaLcParenR"/>
            </a:pPr>
            <a:r>
              <a:rPr lang="en-US" sz="2000" b="1" dirty="0"/>
              <a:t>Suspend or terminate a protocol</a:t>
            </a:r>
          </a:p>
          <a:p>
            <a:pPr marL="857250" lvl="1" indent="-457200">
              <a:buFont typeface="+mj-lt"/>
              <a:buAutoNum type="alphaLcParenR"/>
            </a:pPr>
            <a:endParaRPr lang="en-US" sz="2000" b="1" dirty="0"/>
          </a:p>
          <a:p>
            <a:pPr marL="914400" lvl="1" indent="-514350">
              <a:buFont typeface="+mj-lt"/>
              <a:buAutoNum type="alphaLcParenR"/>
            </a:pPr>
            <a:r>
              <a:rPr lang="en-US" sz="2000" b="1" dirty="0"/>
              <a:t>Pay fine</a:t>
            </a:r>
          </a:p>
          <a:p>
            <a:pPr marL="857250" lvl="1" indent="-457200">
              <a:buFont typeface="+mj-lt"/>
              <a:buAutoNum type="alphaLcParenR"/>
            </a:pPr>
            <a:endParaRPr lang="en-US" sz="2000" b="1" dirty="0"/>
          </a:p>
          <a:p>
            <a:pPr marL="914400" lvl="1" indent="-514350">
              <a:buFont typeface="+mj-lt"/>
              <a:buAutoNum type="alphaLcParenR"/>
            </a:pPr>
            <a:r>
              <a:rPr lang="en-US" sz="2000" b="1" dirty="0"/>
              <a:t>Withhold research funds</a:t>
            </a:r>
          </a:p>
          <a:p>
            <a:pPr marL="857250" lvl="1" indent="-457200">
              <a:buFont typeface="+mj-lt"/>
              <a:buAutoNum type="alphaLcParenR"/>
            </a:pPr>
            <a:endParaRPr lang="en-US" sz="2000" b="1" dirty="0"/>
          </a:p>
          <a:p>
            <a:pPr marL="914400" lvl="1" indent="-514350">
              <a:buFont typeface="+mj-lt"/>
              <a:buAutoNum type="alphaLcParenR"/>
            </a:pPr>
            <a:r>
              <a:rPr lang="en-US" sz="2000" b="1" dirty="0"/>
              <a:t>Revoke animal facility access privileges</a:t>
            </a:r>
          </a:p>
          <a:p>
            <a:endParaRPr lang="en-CA" dirty="0"/>
          </a:p>
        </p:txBody>
      </p:sp>
    </p:spTree>
    <p:custDataLst>
      <p:tags r:id="rId1"/>
    </p:custDataLst>
    <p:extLst>
      <p:ext uri="{BB962C8B-B14F-4D97-AF65-F5344CB8AC3E}">
        <p14:creationId xmlns:p14="http://schemas.microsoft.com/office/powerpoint/2010/main" val="3153737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Question mark on green pastel background">
            <a:extLst>
              <a:ext uri="{FF2B5EF4-FFF2-40B4-BE49-F238E27FC236}">
                <a16:creationId xmlns:a16="http://schemas.microsoft.com/office/drawing/2014/main" id="{2DE350E0-D7FE-A6F0-D017-74719D7D027F}"/>
              </a:ext>
            </a:extLst>
          </p:cNvPr>
          <p:cNvPicPr>
            <a:picLocks noGrp="1" noChangeAspect="1"/>
          </p:cNvPicPr>
          <p:nvPr>
            <p:ph idx="1"/>
          </p:nvPr>
        </p:nvPicPr>
        <p:blipFill rotWithShape="1">
          <a:blip r:embed="rId4"/>
          <a:srcRect/>
          <a:stretch/>
        </p:blipFill>
        <p:spPr>
          <a:xfrm>
            <a:off x="0" y="10"/>
            <a:ext cx="9143980" cy="6857990"/>
          </a:xfrm>
          <a:prstGeom prst="rect">
            <a:avLst/>
          </a:prstGeom>
        </p:spPr>
      </p:pic>
      <p:sp>
        <p:nvSpPr>
          <p:cNvPr id="28" name="Rectangle 2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2906" y="425950"/>
            <a:ext cx="8408194" cy="744836"/>
          </a:xfrm>
        </p:spPr>
        <p:txBody>
          <a:bodyPr vert="horz" lIns="91440" tIns="45720" rIns="91440" bIns="45720" rtlCol="0" anchor="ctr">
            <a:normAutofit/>
          </a:bodyPr>
          <a:lstStyle/>
          <a:p>
            <a:pPr defTabSz="914400">
              <a:lnSpc>
                <a:spcPct val="90000"/>
              </a:lnSpc>
            </a:pPr>
            <a:r>
              <a:rPr lang="en-US" sz="3100">
                <a:solidFill>
                  <a:schemeClr val="tx1">
                    <a:lumMod val="85000"/>
                    <a:lumOff val="15000"/>
                  </a:schemeClr>
                </a:solidFill>
              </a:rPr>
              <a:t>Question</a:t>
            </a:r>
          </a:p>
        </p:txBody>
      </p:sp>
      <p:cxnSp>
        <p:nvCxnSpPr>
          <p:cNvPr id="30" name="Straight Connector 2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750FDE5-874E-1A28-7502-B8B2AAB731AC}"/>
              </a:ext>
            </a:extLst>
          </p:cNvPr>
          <p:cNvSpPr txBox="1"/>
          <p:nvPr/>
        </p:nvSpPr>
        <p:spPr>
          <a:xfrm>
            <a:off x="261257" y="1469571"/>
            <a:ext cx="4523014" cy="1569660"/>
          </a:xfrm>
          <a:prstGeom prst="rect">
            <a:avLst/>
          </a:prstGeom>
          <a:noFill/>
        </p:spPr>
        <p:txBody>
          <a:bodyPr wrap="square" rtlCol="0">
            <a:spAutoFit/>
          </a:bodyPr>
          <a:lstStyle/>
          <a:p>
            <a:r>
              <a:rPr lang="en-CA" sz="2400" b="1" dirty="0"/>
              <a:t>How often must FACCs inspect areas where animals are housed or where procedures on animals occur?</a:t>
            </a:r>
          </a:p>
        </p:txBody>
      </p:sp>
      <p:sp>
        <p:nvSpPr>
          <p:cNvPr id="13" name="TextBox 12">
            <a:extLst>
              <a:ext uri="{FF2B5EF4-FFF2-40B4-BE49-F238E27FC236}">
                <a16:creationId xmlns:a16="http://schemas.microsoft.com/office/drawing/2014/main" id="{30A7B0D7-68DA-D25C-F767-62CFDC7BC97D}"/>
              </a:ext>
            </a:extLst>
          </p:cNvPr>
          <p:cNvSpPr txBox="1"/>
          <p:nvPr/>
        </p:nvSpPr>
        <p:spPr>
          <a:xfrm>
            <a:off x="555171" y="3429000"/>
            <a:ext cx="4523014" cy="2523768"/>
          </a:xfrm>
          <a:prstGeom prst="rect">
            <a:avLst/>
          </a:prstGeom>
          <a:noFill/>
        </p:spPr>
        <p:txBody>
          <a:bodyPr wrap="square" rtlCol="0">
            <a:spAutoFit/>
          </a:bodyPr>
          <a:lstStyle/>
          <a:p>
            <a:pPr marL="914400" lvl="1" indent="-514350">
              <a:buFont typeface="+mj-lt"/>
              <a:buAutoNum type="alphaLcParenR"/>
            </a:pPr>
            <a:r>
              <a:rPr lang="en-US" sz="2000" b="1" dirty="0"/>
              <a:t>As needed</a:t>
            </a:r>
          </a:p>
          <a:p>
            <a:pPr marL="857250" lvl="1" indent="-457200">
              <a:buFont typeface="+mj-lt"/>
              <a:buAutoNum type="alphaLcParenR"/>
            </a:pPr>
            <a:endParaRPr lang="en-US" sz="2000" b="1" dirty="0"/>
          </a:p>
          <a:p>
            <a:pPr marL="914400" lvl="1" indent="-514350">
              <a:buFont typeface="+mj-lt"/>
              <a:buAutoNum type="alphaLcParenR"/>
            </a:pPr>
            <a:r>
              <a:rPr lang="en-US" sz="2000" b="1" dirty="0"/>
              <a:t>Twice a year</a:t>
            </a:r>
          </a:p>
          <a:p>
            <a:pPr marL="857250" lvl="1" indent="-457200">
              <a:buFont typeface="+mj-lt"/>
              <a:buAutoNum type="alphaLcParenR"/>
            </a:pPr>
            <a:endParaRPr lang="en-US" sz="2000" b="1" dirty="0"/>
          </a:p>
          <a:p>
            <a:pPr marL="914400" lvl="1" indent="-514350">
              <a:buFont typeface="+mj-lt"/>
              <a:buAutoNum type="alphaLcParenR"/>
            </a:pPr>
            <a:r>
              <a:rPr lang="en-US" sz="2000" b="1" dirty="0"/>
              <a:t>At least once a year</a:t>
            </a:r>
          </a:p>
          <a:p>
            <a:pPr marL="857250" lvl="1" indent="-457200">
              <a:buFont typeface="+mj-lt"/>
              <a:buAutoNum type="alphaLcParenR"/>
            </a:pPr>
            <a:endParaRPr lang="en-US" sz="2000" b="1" dirty="0"/>
          </a:p>
          <a:p>
            <a:pPr marL="914400" lvl="1" indent="-514350">
              <a:buFont typeface="+mj-lt"/>
              <a:buAutoNum type="alphaLcParenR"/>
            </a:pPr>
            <a:r>
              <a:rPr lang="en-US" sz="2000" b="1" dirty="0"/>
              <a:t>Only when the CCAC visits</a:t>
            </a:r>
          </a:p>
          <a:p>
            <a:endParaRPr lang="en-CA" dirty="0"/>
          </a:p>
        </p:txBody>
      </p:sp>
    </p:spTree>
    <p:custDataLst>
      <p:tags r:id="rId1"/>
    </p:custDataLst>
    <p:extLst>
      <p:ext uri="{BB962C8B-B14F-4D97-AF65-F5344CB8AC3E}">
        <p14:creationId xmlns:p14="http://schemas.microsoft.com/office/powerpoint/2010/main" val="41376783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902F7A760EDA449029C774DE98F37C" ma:contentTypeVersion="10" ma:contentTypeDescription="Create a new document." ma:contentTypeScope="" ma:versionID="b0210b91798d79d351e94dc67065c0fc">
  <xsd:schema xmlns:xsd="http://www.w3.org/2001/XMLSchema" xmlns:xs="http://www.w3.org/2001/XMLSchema" xmlns:p="http://schemas.microsoft.com/office/2006/metadata/properties" xmlns:ns2="5969460b-1f93-4303-8c50-c45d73538cc4" xmlns:ns3="ff430e3c-f7d8-479d-95f4-b90a9c6bb480" targetNamespace="http://schemas.microsoft.com/office/2006/metadata/properties" ma:root="true" ma:fieldsID="cdd6add25c12c31e7a372b8343ba5dee" ns2:_="" ns3:_="">
    <xsd:import namespace="5969460b-1f93-4303-8c50-c45d73538cc4"/>
    <xsd:import namespace="ff430e3c-f7d8-479d-95f4-b90a9c6bb48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69460b-1f93-4303-8c50-c45d73538c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430e3c-f7d8-479d-95f4-b90a9c6bb48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f430e3c-f7d8-479d-95f4-b90a9c6bb480">
      <UserInfo>
        <DisplayName>Sabina Santamaria, Ms.</DisplayName>
        <AccountId>19</AccountId>
        <AccountType/>
      </UserInfo>
      <UserInfo>
        <DisplayName>Bruna Morocutti, Ms.</DisplayName>
        <AccountId>20</AccountId>
        <AccountType/>
      </UserInfo>
      <UserInfo>
        <DisplayName>Veronica Ferraro</DisplayName>
        <AccountId>12</AccountId>
        <AccountType/>
      </UserInfo>
    </SharedWithUsers>
    <MediaLengthInSeconds xmlns="5969460b-1f93-4303-8c50-c45d73538cc4" xsi:nil="true"/>
  </documentManagement>
</p:properties>
</file>

<file path=customXml/itemProps1.xml><?xml version="1.0" encoding="utf-8"?>
<ds:datastoreItem xmlns:ds="http://schemas.openxmlformats.org/officeDocument/2006/customXml" ds:itemID="{72753459-BE63-4BE4-AD78-2D42C5E378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69460b-1f93-4303-8c50-c45d73538cc4"/>
    <ds:schemaRef ds:uri="ff430e3c-f7d8-479d-95f4-b90a9c6bb4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D4930B-A96F-4EBB-9AF4-7B8BECB7BC32}">
  <ds:schemaRefs>
    <ds:schemaRef ds:uri="http://schemas.microsoft.com/sharepoint/v3/contenttype/forms"/>
  </ds:schemaRefs>
</ds:datastoreItem>
</file>

<file path=customXml/itemProps3.xml><?xml version="1.0" encoding="utf-8"?>
<ds:datastoreItem xmlns:ds="http://schemas.openxmlformats.org/officeDocument/2006/customXml" ds:itemID="{E3CF36F1-ED78-4FEB-B5C9-DAB0A5C9E469}">
  <ds:schemaRefs>
    <ds:schemaRef ds:uri="http://purl.org/dc/terms/"/>
    <ds:schemaRef ds:uri="5969460b-1f93-4303-8c50-c45d73538cc4"/>
    <ds:schemaRef ds:uri="http://purl.org/dc/dcmitype/"/>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schemas.microsoft.com/office/infopath/2007/PartnerControls"/>
    <ds:schemaRef ds:uri="ff430e3c-f7d8-479d-95f4-b90a9c6bb48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122</TotalTime>
  <Words>2288</Words>
  <Application>Microsoft Office PowerPoint</Application>
  <PresentationFormat>On-screen Show (4:3)</PresentationFormat>
  <Paragraphs>195</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Aptos Display</vt:lpstr>
      <vt:lpstr>Arial</vt:lpstr>
      <vt:lpstr>Arial</vt:lpstr>
      <vt:lpstr>Calibri</vt:lpstr>
      <vt:lpstr>McgillSans-Regular</vt:lpstr>
      <vt:lpstr>Segoe UI</vt:lpstr>
      <vt:lpstr>Söhne</vt:lpstr>
      <vt:lpstr>Office Theme</vt:lpstr>
      <vt:lpstr>Role of the  Facility Animal Care Committee (FACC)</vt:lpstr>
      <vt:lpstr>McGill University’s  Animal Care Program</vt:lpstr>
      <vt:lpstr>Institutional Responsibilities </vt:lpstr>
      <vt:lpstr>Main FACC Responsibilities</vt:lpstr>
      <vt:lpstr>Regulatory Agencies</vt:lpstr>
      <vt:lpstr>FACC’s Authority</vt:lpstr>
      <vt:lpstr>FACC Jurisdiction  </vt:lpstr>
      <vt:lpstr>Question</vt:lpstr>
      <vt:lpstr>Question</vt:lpstr>
      <vt:lpstr>Summary</vt:lpstr>
      <vt:lpstr>References</vt:lpstr>
      <vt:lpstr>Next Presentations (Tentative)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Head</dc:creator>
  <cp:lastModifiedBy>Devon Merza</cp:lastModifiedBy>
  <cp:revision>1</cp:revision>
  <dcterms:created xsi:type="dcterms:W3CDTF">2018-08-22T03:06:02Z</dcterms:created>
  <dcterms:modified xsi:type="dcterms:W3CDTF">2024-04-30T17:22:41Z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0x01010004902F7A760EDA449029C774DE98F37C</vt:lpwstr>
  </property>
  <property fmtid="{D5CDD505-2E9C-101B-9397-08002B2CF9AE}" pid="3" name="ArticulateGUID">
    <vt:lpwstr>C587AD6F-921A-4532-9040-49AF10FE6C2E</vt:lpwstr>
  </property>
  <property fmtid="{D5CDD505-2E9C-101B-9397-08002B2CF9AE}" pid="4" name="ArticulatePath">
    <vt:lpwstr>https://mcgill.sharepoint.com/sites/ACO_Group/Shared Documents/Training Advisors/Presentations/In Progress/FACC roles and responsibilities DRAFT recording.tscproj/FACC Roles and Responsibilities 2024</vt:lpwstr>
  </property>
  <property fmtid="{D5CDD505-2E9C-101B-9397-08002B2CF9AE}" pid="5" name="MediaServiceImageTags">
    <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